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1" r:id="rId5"/>
    <p:sldMasterId id="2147483662"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Lst>
  <p:sldSz cy="5143500" cx="9144000"/>
  <p:notesSz cx="6858000" cy="9144000"/>
  <p:embeddedFontLst>
    <p:embeddedFont>
      <p:font typeface="Roboto Medium"/>
      <p:regular r:id="rId36"/>
      <p:bold r:id="rId37"/>
      <p:italic r:id="rId38"/>
      <p:boldItalic r:id="rId39"/>
    </p:embeddedFont>
    <p:embeddedFont>
      <p:font typeface="Roboto"/>
      <p:regular r:id="rId40"/>
      <p:bold r:id="rId41"/>
      <p:italic r:id="rId42"/>
      <p:boldItalic r:id="rId43"/>
    </p:embeddedFont>
    <p:embeddedFont>
      <p:font typeface="Google Sans"/>
      <p:regular r:id="rId44"/>
      <p:bold r:id="rId45"/>
      <p:italic r:id="rId46"/>
      <p:boldItalic r:id="rId4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1328">
          <p15:clr>
            <a:srgbClr val="9AA0A6"/>
          </p15:clr>
        </p15:guide>
        <p15:guide id="2" pos="2504">
          <p15:clr>
            <a:srgbClr val="9AA0A6"/>
          </p15:clr>
        </p15:guide>
        <p15:guide id="3" orient="horz" pos="720">
          <p15:clr>
            <a:srgbClr val="9AA0A6"/>
          </p15:clr>
        </p15:guide>
        <p15:guide id="4" orient="horz" pos="1307">
          <p15:clr>
            <a:srgbClr val="9AA0A6"/>
          </p15:clr>
        </p15:guide>
        <p15:guide id="5" pos="189">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EB6B8404-89D5-417E-B8D9-BC4F11357DAE}">
  <a:tblStyle styleId="{EB6B8404-89D5-417E-B8D9-BC4F11357DAE}"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328"/>
        <p:guide pos="2504"/>
        <p:guide pos="720" orient="horz"/>
        <p:guide pos="1307" orient="horz"/>
        <p:guide pos="189"/>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Roboto-regular.fntdata"/><Relationship Id="rId20" Type="http://schemas.openxmlformats.org/officeDocument/2006/relationships/slide" Target="slides/slide13.xml"/><Relationship Id="rId42" Type="http://schemas.openxmlformats.org/officeDocument/2006/relationships/font" Target="fonts/Roboto-italic.fntdata"/><Relationship Id="rId41" Type="http://schemas.openxmlformats.org/officeDocument/2006/relationships/font" Target="fonts/Roboto-bold.fntdata"/><Relationship Id="rId22" Type="http://schemas.openxmlformats.org/officeDocument/2006/relationships/slide" Target="slides/slide15.xml"/><Relationship Id="rId44" Type="http://schemas.openxmlformats.org/officeDocument/2006/relationships/font" Target="fonts/GoogleSans-regular.fntdata"/><Relationship Id="rId21" Type="http://schemas.openxmlformats.org/officeDocument/2006/relationships/slide" Target="slides/slide14.xml"/><Relationship Id="rId43" Type="http://schemas.openxmlformats.org/officeDocument/2006/relationships/font" Target="fonts/Roboto-boldItalic.fntdata"/><Relationship Id="rId24" Type="http://schemas.openxmlformats.org/officeDocument/2006/relationships/slide" Target="slides/slide17.xml"/><Relationship Id="rId46" Type="http://schemas.openxmlformats.org/officeDocument/2006/relationships/font" Target="fonts/GoogleSans-italic.fntdata"/><Relationship Id="rId23" Type="http://schemas.openxmlformats.org/officeDocument/2006/relationships/slide" Target="slides/slide16.xml"/><Relationship Id="rId45" Type="http://schemas.openxmlformats.org/officeDocument/2006/relationships/font" Target="fonts/GoogleSans-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6" Type="http://schemas.openxmlformats.org/officeDocument/2006/relationships/slide" Target="slides/slide19.xml"/><Relationship Id="rId25" Type="http://schemas.openxmlformats.org/officeDocument/2006/relationships/slide" Target="slides/slide18.xml"/><Relationship Id="rId47" Type="http://schemas.openxmlformats.org/officeDocument/2006/relationships/font" Target="fonts/GoogleSans-boldItalic.fntdata"/><Relationship Id="rId28" Type="http://schemas.openxmlformats.org/officeDocument/2006/relationships/slide" Target="slides/slide21.xml"/><Relationship Id="rId27" Type="http://schemas.openxmlformats.org/officeDocument/2006/relationships/slide" Target="slides/slide20.xml"/><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slide" Target="slides/slide2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slide" Target="slides/slide24.xml"/><Relationship Id="rId30" Type="http://schemas.openxmlformats.org/officeDocument/2006/relationships/slide" Target="slides/slide23.xml"/><Relationship Id="rId11" Type="http://schemas.openxmlformats.org/officeDocument/2006/relationships/slide" Target="slides/slide4.xml"/><Relationship Id="rId33" Type="http://schemas.openxmlformats.org/officeDocument/2006/relationships/slide" Target="slides/slide26.xml"/><Relationship Id="rId10" Type="http://schemas.openxmlformats.org/officeDocument/2006/relationships/slide" Target="slides/slide3.xml"/><Relationship Id="rId32" Type="http://schemas.openxmlformats.org/officeDocument/2006/relationships/slide" Target="slides/slide25.xml"/><Relationship Id="rId13" Type="http://schemas.openxmlformats.org/officeDocument/2006/relationships/slide" Target="slides/slide6.xml"/><Relationship Id="rId35" Type="http://schemas.openxmlformats.org/officeDocument/2006/relationships/slide" Target="slides/slide28.xml"/><Relationship Id="rId12" Type="http://schemas.openxmlformats.org/officeDocument/2006/relationships/slide" Target="slides/slide5.xml"/><Relationship Id="rId34" Type="http://schemas.openxmlformats.org/officeDocument/2006/relationships/slide" Target="slides/slide27.xml"/><Relationship Id="rId15" Type="http://schemas.openxmlformats.org/officeDocument/2006/relationships/slide" Target="slides/slide8.xml"/><Relationship Id="rId37" Type="http://schemas.openxmlformats.org/officeDocument/2006/relationships/font" Target="fonts/RobotoMedium-bold.fntdata"/><Relationship Id="rId14" Type="http://schemas.openxmlformats.org/officeDocument/2006/relationships/slide" Target="slides/slide7.xml"/><Relationship Id="rId36" Type="http://schemas.openxmlformats.org/officeDocument/2006/relationships/font" Target="fonts/RobotoMedium-regular.fntdata"/><Relationship Id="rId17" Type="http://schemas.openxmlformats.org/officeDocument/2006/relationships/slide" Target="slides/slide10.xml"/><Relationship Id="rId39" Type="http://schemas.openxmlformats.org/officeDocument/2006/relationships/font" Target="fonts/RobotoMedium-boldItalic.fntdata"/><Relationship Id="rId16" Type="http://schemas.openxmlformats.org/officeDocument/2006/relationships/slide" Target="slides/slide9.xml"/><Relationship Id="rId38" Type="http://schemas.openxmlformats.org/officeDocument/2006/relationships/font" Target="fonts/RobotoMedium-italic.fntdata"/><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9b66418d24_0_5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 name="Google Shape;105;g9b66418d24_0_5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g9b66418d24_0_7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5" name="Google Shape;305;g9b66418d24_0_7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9" name="Shape 329"/>
        <p:cNvGrpSpPr/>
        <p:nvPr/>
      </p:nvGrpSpPr>
      <p:grpSpPr>
        <a:xfrm>
          <a:off x="0" y="0"/>
          <a:ext cx="0" cy="0"/>
          <a:chOff x="0" y="0"/>
          <a:chExt cx="0" cy="0"/>
        </a:xfrm>
      </p:grpSpPr>
      <p:sp>
        <p:nvSpPr>
          <p:cNvPr id="330" name="Google Shape;330;g9b66418d24_0_8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1" name="Google Shape;331;g9b66418d24_0_8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9" name="Shape 339"/>
        <p:cNvGrpSpPr/>
        <p:nvPr/>
      </p:nvGrpSpPr>
      <p:grpSpPr>
        <a:xfrm>
          <a:off x="0" y="0"/>
          <a:ext cx="0" cy="0"/>
          <a:chOff x="0" y="0"/>
          <a:chExt cx="0" cy="0"/>
        </a:xfrm>
      </p:grpSpPr>
      <p:sp>
        <p:nvSpPr>
          <p:cNvPr id="340" name="Google Shape;340;g9b66418d24_0_8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1" name="Google Shape;341;g9b66418d24_0_8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7" name="Shape 357"/>
        <p:cNvGrpSpPr/>
        <p:nvPr/>
      </p:nvGrpSpPr>
      <p:grpSpPr>
        <a:xfrm>
          <a:off x="0" y="0"/>
          <a:ext cx="0" cy="0"/>
          <a:chOff x="0" y="0"/>
          <a:chExt cx="0" cy="0"/>
        </a:xfrm>
      </p:grpSpPr>
      <p:sp>
        <p:nvSpPr>
          <p:cNvPr id="358" name="Google Shape;358;g9b66418d24_0_8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9" name="Google Shape;359;g9b66418d24_0_8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g9b66418d24_0_8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5" name="Google Shape;365;g9b66418d24_0_8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5" name="Shape 385"/>
        <p:cNvGrpSpPr/>
        <p:nvPr/>
      </p:nvGrpSpPr>
      <p:grpSpPr>
        <a:xfrm>
          <a:off x="0" y="0"/>
          <a:ext cx="0" cy="0"/>
          <a:chOff x="0" y="0"/>
          <a:chExt cx="0" cy="0"/>
        </a:xfrm>
      </p:grpSpPr>
      <p:sp>
        <p:nvSpPr>
          <p:cNvPr id="386" name="Google Shape;386;g9b66418d24_0_8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7" name="Google Shape;387;g9b66418d24_0_8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2" name="Shape 392"/>
        <p:cNvGrpSpPr/>
        <p:nvPr/>
      </p:nvGrpSpPr>
      <p:grpSpPr>
        <a:xfrm>
          <a:off x="0" y="0"/>
          <a:ext cx="0" cy="0"/>
          <a:chOff x="0" y="0"/>
          <a:chExt cx="0" cy="0"/>
        </a:xfrm>
      </p:grpSpPr>
      <p:sp>
        <p:nvSpPr>
          <p:cNvPr id="393" name="Google Shape;393;g9b66418d24_0_8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4" name="Google Shape;394;g9b66418d24_0_8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1" name="Shape 411"/>
        <p:cNvGrpSpPr/>
        <p:nvPr/>
      </p:nvGrpSpPr>
      <p:grpSpPr>
        <a:xfrm>
          <a:off x="0" y="0"/>
          <a:ext cx="0" cy="0"/>
          <a:chOff x="0" y="0"/>
          <a:chExt cx="0" cy="0"/>
        </a:xfrm>
      </p:grpSpPr>
      <p:sp>
        <p:nvSpPr>
          <p:cNvPr id="412" name="Google Shape;412;g9b66418d24_0_8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3" name="Google Shape;413;g9b66418d24_0_8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7" name="Shape 417"/>
        <p:cNvGrpSpPr/>
        <p:nvPr/>
      </p:nvGrpSpPr>
      <p:grpSpPr>
        <a:xfrm>
          <a:off x="0" y="0"/>
          <a:ext cx="0" cy="0"/>
          <a:chOff x="0" y="0"/>
          <a:chExt cx="0" cy="0"/>
        </a:xfrm>
      </p:grpSpPr>
      <p:sp>
        <p:nvSpPr>
          <p:cNvPr id="418" name="Google Shape;418;g9b66418d24_0_8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9" name="Google Shape;419;g9b66418d24_0_8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9" name="Shape 429"/>
        <p:cNvGrpSpPr/>
        <p:nvPr/>
      </p:nvGrpSpPr>
      <p:grpSpPr>
        <a:xfrm>
          <a:off x="0" y="0"/>
          <a:ext cx="0" cy="0"/>
          <a:chOff x="0" y="0"/>
          <a:chExt cx="0" cy="0"/>
        </a:xfrm>
      </p:grpSpPr>
      <p:sp>
        <p:nvSpPr>
          <p:cNvPr id="430" name="Google Shape;430;g9b66418d24_0_9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1" name="Google Shape;431;g9b66418d24_0_9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9b66418d24_0_5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 name="Google Shape;110;g9b66418d24_0_5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7" name="Shape 437"/>
        <p:cNvGrpSpPr/>
        <p:nvPr/>
      </p:nvGrpSpPr>
      <p:grpSpPr>
        <a:xfrm>
          <a:off x="0" y="0"/>
          <a:ext cx="0" cy="0"/>
          <a:chOff x="0" y="0"/>
          <a:chExt cx="0" cy="0"/>
        </a:xfrm>
      </p:grpSpPr>
      <p:sp>
        <p:nvSpPr>
          <p:cNvPr id="438" name="Google Shape;438;g9b66418d24_0_9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9" name="Google Shape;439;g9b66418d24_0_9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4" name="Shape 444"/>
        <p:cNvGrpSpPr/>
        <p:nvPr/>
      </p:nvGrpSpPr>
      <p:grpSpPr>
        <a:xfrm>
          <a:off x="0" y="0"/>
          <a:ext cx="0" cy="0"/>
          <a:chOff x="0" y="0"/>
          <a:chExt cx="0" cy="0"/>
        </a:xfrm>
      </p:grpSpPr>
      <p:sp>
        <p:nvSpPr>
          <p:cNvPr id="445" name="Google Shape;445;g9b66418d24_0_9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6" name="Google Shape;446;g9b66418d24_0_9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1" name="Shape 451"/>
        <p:cNvGrpSpPr/>
        <p:nvPr/>
      </p:nvGrpSpPr>
      <p:grpSpPr>
        <a:xfrm>
          <a:off x="0" y="0"/>
          <a:ext cx="0" cy="0"/>
          <a:chOff x="0" y="0"/>
          <a:chExt cx="0" cy="0"/>
        </a:xfrm>
      </p:grpSpPr>
      <p:sp>
        <p:nvSpPr>
          <p:cNvPr id="452" name="Google Shape;452;g9b66418d24_0_9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3" name="Google Shape;453;g9b66418d24_0_9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6" name="Shape 456"/>
        <p:cNvGrpSpPr/>
        <p:nvPr/>
      </p:nvGrpSpPr>
      <p:grpSpPr>
        <a:xfrm>
          <a:off x="0" y="0"/>
          <a:ext cx="0" cy="0"/>
          <a:chOff x="0" y="0"/>
          <a:chExt cx="0" cy="0"/>
        </a:xfrm>
      </p:grpSpPr>
      <p:sp>
        <p:nvSpPr>
          <p:cNvPr id="457" name="Google Shape;457;g9b66418d24_0_9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8" name="Google Shape;458;g9b66418d24_0_9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i="1">
              <a:solidFill>
                <a:schemeClr val="dk1"/>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4" name="Shape 464"/>
        <p:cNvGrpSpPr/>
        <p:nvPr/>
      </p:nvGrpSpPr>
      <p:grpSpPr>
        <a:xfrm>
          <a:off x="0" y="0"/>
          <a:ext cx="0" cy="0"/>
          <a:chOff x="0" y="0"/>
          <a:chExt cx="0" cy="0"/>
        </a:xfrm>
      </p:grpSpPr>
      <p:sp>
        <p:nvSpPr>
          <p:cNvPr id="465" name="Google Shape;465;g9b66418d24_0_9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6" name="Google Shape;466;g9b66418d24_0_9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1" name="Shape 471"/>
        <p:cNvGrpSpPr/>
        <p:nvPr/>
      </p:nvGrpSpPr>
      <p:grpSpPr>
        <a:xfrm>
          <a:off x="0" y="0"/>
          <a:ext cx="0" cy="0"/>
          <a:chOff x="0" y="0"/>
          <a:chExt cx="0" cy="0"/>
        </a:xfrm>
      </p:grpSpPr>
      <p:sp>
        <p:nvSpPr>
          <p:cNvPr id="472" name="Google Shape;472;g9b66418d24_0_9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3" name="Google Shape;473;g9b66418d24_0_9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b="1"/>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9" name="Shape 489"/>
        <p:cNvGrpSpPr/>
        <p:nvPr/>
      </p:nvGrpSpPr>
      <p:grpSpPr>
        <a:xfrm>
          <a:off x="0" y="0"/>
          <a:ext cx="0" cy="0"/>
          <a:chOff x="0" y="0"/>
          <a:chExt cx="0" cy="0"/>
        </a:xfrm>
      </p:grpSpPr>
      <p:sp>
        <p:nvSpPr>
          <p:cNvPr id="490" name="Google Shape;490;g9b66418d24_0_9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1" name="Google Shape;491;g9b66418d24_0_9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9" name="Shape 499"/>
        <p:cNvGrpSpPr/>
        <p:nvPr/>
      </p:nvGrpSpPr>
      <p:grpSpPr>
        <a:xfrm>
          <a:off x="0" y="0"/>
          <a:ext cx="0" cy="0"/>
          <a:chOff x="0" y="0"/>
          <a:chExt cx="0" cy="0"/>
        </a:xfrm>
      </p:grpSpPr>
      <p:sp>
        <p:nvSpPr>
          <p:cNvPr id="500" name="Google Shape;500;g9b66418d24_0_9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1" name="Google Shape;501;g9b66418d24_0_9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5" name="Shape 505"/>
        <p:cNvGrpSpPr/>
        <p:nvPr/>
      </p:nvGrpSpPr>
      <p:grpSpPr>
        <a:xfrm>
          <a:off x="0" y="0"/>
          <a:ext cx="0" cy="0"/>
          <a:chOff x="0" y="0"/>
          <a:chExt cx="0" cy="0"/>
        </a:xfrm>
      </p:grpSpPr>
      <p:sp>
        <p:nvSpPr>
          <p:cNvPr id="506" name="Google Shape;506;gf889820523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7" name="Google Shape;507;gf88982052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g9b66418d24_0_5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 name="Google Shape;119;g9b66418d24_0_5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g9b66418d24_0_5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0" name="Google Shape;130;g9b66418d24_0_5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9b66418d24_0_6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9b66418d24_0_6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gb42c1331b2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7" name="Google Shape;197;gb42c1331b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f1c9bd0a8e_1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0" name="Google Shape;230;gf1c9bd0a8e_1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g9b66418d24_0_7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7" name="Google Shape;257;g9b66418d24_0_7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7" name="Shape 297"/>
        <p:cNvGrpSpPr/>
        <p:nvPr/>
      </p:nvGrpSpPr>
      <p:grpSpPr>
        <a:xfrm>
          <a:off x="0" y="0"/>
          <a:ext cx="0" cy="0"/>
          <a:chOff x="0" y="0"/>
          <a:chExt cx="0" cy="0"/>
        </a:xfrm>
      </p:grpSpPr>
      <p:sp>
        <p:nvSpPr>
          <p:cNvPr id="298" name="Google Shape;298;g9b66418d24_0_7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9" name="Google Shape;299;g9b66418d24_0_7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7.png"/><Relationship Id="rId3" Type="http://schemas.openxmlformats.org/officeDocument/2006/relationships/image" Target="../media/image50.png"/><Relationship Id="rId4" Type="http://schemas.openxmlformats.org/officeDocument/2006/relationships/hyperlink" Target="http://www.apache.org/licenses/LICENSE-2.0"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0.png"/><Relationship Id="rId3" Type="http://schemas.openxmlformats.org/officeDocument/2006/relationships/hyperlink" Target="http://www.apache.org/licenses/LICENSE-2.0" TargetMode="Externa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0.png"/><Relationship Id="rId3" Type="http://schemas.openxmlformats.org/officeDocument/2006/relationships/hyperlink" Target="http://www.apache.org/licenses/LICENSE-2.0" TargetMode="Externa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9.png"/><Relationship Id="rId3" Type="http://schemas.openxmlformats.org/officeDocument/2006/relationships/hyperlink" Target="http://www.apache.org/licenses/LICENSE-2.0" TargetMode="Externa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3.png"/><Relationship Id="rId3" Type="http://schemas.openxmlformats.org/officeDocument/2006/relationships/hyperlink" Target="http://www.apache.org/licenses/LICENSE-2.0" TargetMode="Externa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0.png"/><Relationship Id="rId3" Type="http://schemas.openxmlformats.org/officeDocument/2006/relationships/hyperlink" Target="http://www.apache.org/licenses/LICENSE-2.0" TargetMode="Externa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 Id="rId3" Type="http://schemas.openxmlformats.org/officeDocument/2006/relationships/hyperlink" Target="http://www.apache.org/licenses/LICENSE-2.0" TargetMode="Externa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 Id="rId3" Type="http://schemas.openxmlformats.org/officeDocument/2006/relationships/hyperlink" Target="http://www.apache.org/licenses/LICENSE-2.0" TargetMode="Externa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 Id="rId3" Type="http://schemas.openxmlformats.org/officeDocument/2006/relationships/hyperlink" Target="http://www.apache.org/licenses/LICENSE-2.0" TargetMode="Externa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 Id="rId3" Type="http://schemas.openxmlformats.org/officeDocument/2006/relationships/hyperlink" Target="http://www.apache.org/licenses/LICENSE-2.0" TargetMode="Externa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1.png"/><Relationship Id="rId3" Type="http://schemas.openxmlformats.org/officeDocument/2006/relationships/image" Target="../media/image19.png"/><Relationship Id="rId4" Type="http://schemas.openxmlformats.org/officeDocument/2006/relationships/hyperlink" Target="http://www.apache.org/licenses/LICENSE-2.0" TargetMode="Externa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0.png"/><Relationship Id="rId3" Type="http://schemas.openxmlformats.org/officeDocument/2006/relationships/hyperlink" Target="http://www.apache.org/licenses/LICENSE-2.0" TargetMode="Externa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0.png"/><Relationship Id="rId3" Type="http://schemas.openxmlformats.org/officeDocument/2006/relationships/hyperlink" Target="http://www.apache.org/licenses/LICENSE-2.0" TargetMode="Externa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cSld name="CUSTOM_29">
    <p:spTree>
      <p:nvGrpSpPr>
        <p:cNvPr id="9" name="Shape 9"/>
        <p:cNvGrpSpPr/>
        <p:nvPr/>
      </p:nvGrpSpPr>
      <p:grpSpPr>
        <a:xfrm>
          <a:off x="0" y="0"/>
          <a:ext cx="0" cy="0"/>
          <a:chOff x="0" y="0"/>
          <a:chExt cx="0" cy="0"/>
        </a:xfrm>
      </p:grpSpPr>
      <p:sp>
        <p:nvSpPr>
          <p:cNvPr id="10" name="Google Shape;10;p2"/>
          <p:cNvSpPr/>
          <p:nvPr/>
        </p:nvSpPr>
        <p:spPr>
          <a:xfrm flipH="1" rot="10800000">
            <a:off x="-9525" y="-14924"/>
            <a:ext cx="9162900" cy="5175300"/>
          </a:xfrm>
          <a:prstGeom prst="rect">
            <a:avLst/>
          </a:prstGeom>
          <a:solidFill>
            <a:srgbClr val="07304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1" name="Google Shape;11;p2"/>
          <p:cNvPicPr preferRelativeResize="0"/>
          <p:nvPr/>
        </p:nvPicPr>
        <p:blipFill rotWithShape="1">
          <a:blip r:embed="rId2">
            <a:alphaModFix/>
          </a:blip>
          <a:srcRect b="33217" l="14559" r="20178" t="14006"/>
          <a:stretch/>
        </p:blipFill>
        <p:spPr>
          <a:xfrm rot="-5400000">
            <a:off x="7627698" y="2012621"/>
            <a:ext cx="1933105" cy="1118250"/>
          </a:xfrm>
          <a:prstGeom prst="rect">
            <a:avLst/>
          </a:prstGeom>
          <a:noFill/>
          <a:ln>
            <a:noFill/>
          </a:ln>
        </p:spPr>
      </p:pic>
      <p:pic>
        <p:nvPicPr>
          <p:cNvPr id="12" name="Google Shape;12;p2"/>
          <p:cNvPicPr preferRelativeResize="0"/>
          <p:nvPr/>
        </p:nvPicPr>
        <p:blipFill rotWithShape="1">
          <a:blip r:embed="rId3">
            <a:alphaModFix/>
          </a:blip>
          <a:srcRect b="40719" l="26139" r="39936" t="40717"/>
          <a:stretch/>
        </p:blipFill>
        <p:spPr>
          <a:xfrm>
            <a:off x="8135725" y="4798231"/>
            <a:ext cx="626400" cy="191905"/>
          </a:xfrm>
          <a:prstGeom prst="rect">
            <a:avLst/>
          </a:prstGeom>
          <a:noFill/>
          <a:ln>
            <a:noFill/>
          </a:ln>
        </p:spPr>
      </p:pic>
      <p:sp>
        <p:nvSpPr>
          <p:cNvPr id="13" name="Google Shape;13;p2"/>
          <p:cNvSpPr txBox="1"/>
          <p:nvPr>
            <p:ph type="title"/>
          </p:nvPr>
        </p:nvSpPr>
        <p:spPr>
          <a:xfrm>
            <a:off x="286950" y="1286325"/>
            <a:ext cx="5811300" cy="1115100"/>
          </a:xfrm>
          <a:prstGeom prst="rect">
            <a:avLst/>
          </a:prstGeom>
        </p:spPr>
        <p:txBody>
          <a:bodyPr anchorCtr="0" anchor="t" bIns="91425" lIns="91425" spcFirstLastPara="1" rIns="91425" wrap="square" tIns="91425">
            <a:noAutofit/>
          </a:bodyPr>
          <a:lstStyle>
            <a:lvl1pPr indent="0" lvl="0" marL="0" marR="0" rtl="0">
              <a:lnSpc>
                <a:spcPct val="100000"/>
              </a:lnSpc>
              <a:spcBef>
                <a:spcPts val="0"/>
              </a:spcBef>
              <a:spcAft>
                <a:spcPts val="0"/>
              </a:spcAft>
              <a:buNone/>
              <a:defRPr b="1" sz="4800">
                <a:solidFill>
                  <a:srgbClr val="FFFFFF"/>
                </a:solidFill>
                <a:latin typeface="Roboto"/>
                <a:ea typeface="Roboto"/>
                <a:cs typeface="Roboto"/>
                <a:sym typeface="Roboto"/>
              </a:defRPr>
            </a:lvl1pPr>
            <a:lvl2pPr lvl="1" rtl="0">
              <a:spcBef>
                <a:spcPts val="0"/>
              </a:spcBef>
              <a:spcAft>
                <a:spcPts val="0"/>
              </a:spcAft>
              <a:buNone/>
              <a:defRPr b="1" sz="3600">
                <a:solidFill>
                  <a:srgbClr val="FFFFFF"/>
                </a:solidFill>
                <a:latin typeface="Roboto"/>
                <a:ea typeface="Roboto"/>
                <a:cs typeface="Roboto"/>
                <a:sym typeface="Roboto"/>
              </a:defRPr>
            </a:lvl2pPr>
            <a:lvl3pPr lvl="2" rtl="0">
              <a:spcBef>
                <a:spcPts val="0"/>
              </a:spcBef>
              <a:spcAft>
                <a:spcPts val="0"/>
              </a:spcAft>
              <a:buNone/>
              <a:defRPr b="1" sz="3600">
                <a:solidFill>
                  <a:srgbClr val="FFFFFF"/>
                </a:solidFill>
                <a:latin typeface="Roboto"/>
                <a:ea typeface="Roboto"/>
                <a:cs typeface="Roboto"/>
                <a:sym typeface="Roboto"/>
              </a:defRPr>
            </a:lvl3pPr>
            <a:lvl4pPr lvl="3" rtl="0">
              <a:spcBef>
                <a:spcPts val="0"/>
              </a:spcBef>
              <a:spcAft>
                <a:spcPts val="0"/>
              </a:spcAft>
              <a:buNone/>
              <a:defRPr b="1" sz="3600">
                <a:solidFill>
                  <a:srgbClr val="FFFFFF"/>
                </a:solidFill>
                <a:latin typeface="Roboto"/>
                <a:ea typeface="Roboto"/>
                <a:cs typeface="Roboto"/>
                <a:sym typeface="Roboto"/>
              </a:defRPr>
            </a:lvl4pPr>
            <a:lvl5pPr lvl="4" rtl="0">
              <a:spcBef>
                <a:spcPts val="0"/>
              </a:spcBef>
              <a:spcAft>
                <a:spcPts val="0"/>
              </a:spcAft>
              <a:buNone/>
              <a:defRPr b="1" sz="3600">
                <a:solidFill>
                  <a:srgbClr val="FFFFFF"/>
                </a:solidFill>
                <a:latin typeface="Roboto"/>
                <a:ea typeface="Roboto"/>
                <a:cs typeface="Roboto"/>
                <a:sym typeface="Roboto"/>
              </a:defRPr>
            </a:lvl5pPr>
            <a:lvl6pPr lvl="5" rtl="0">
              <a:spcBef>
                <a:spcPts val="0"/>
              </a:spcBef>
              <a:spcAft>
                <a:spcPts val="0"/>
              </a:spcAft>
              <a:buNone/>
              <a:defRPr b="1" sz="3600">
                <a:solidFill>
                  <a:srgbClr val="FFFFFF"/>
                </a:solidFill>
                <a:latin typeface="Roboto"/>
                <a:ea typeface="Roboto"/>
                <a:cs typeface="Roboto"/>
                <a:sym typeface="Roboto"/>
              </a:defRPr>
            </a:lvl6pPr>
            <a:lvl7pPr lvl="6" rtl="0">
              <a:spcBef>
                <a:spcPts val="0"/>
              </a:spcBef>
              <a:spcAft>
                <a:spcPts val="0"/>
              </a:spcAft>
              <a:buNone/>
              <a:defRPr b="1" sz="3600">
                <a:solidFill>
                  <a:srgbClr val="FFFFFF"/>
                </a:solidFill>
                <a:latin typeface="Roboto"/>
                <a:ea typeface="Roboto"/>
                <a:cs typeface="Roboto"/>
                <a:sym typeface="Roboto"/>
              </a:defRPr>
            </a:lvl7pPr>
            <a:lvl8pPr lvl="7" rtl="0">
              <a:spcBef>
                <a:spcPts val="0"/>
              </a:spcBef>
              <a:spcAft>
                <a:spcPts val="0"/>
              </a:spcAft>
              <a:buNone/>
              <a:defRPr b="1" sz="3600">
                <a:solidFill>
                  <a:srgbClr val="FFFFFF"/>
                </a:solidFill>
                <a:latin typeface="Roboto"/>
                <a:ea typeface="Roboto"/>
                <a:cs typeface="Roboto"/>
                <a:sym typeface="Roboto"/>
              </a:defRPr>
            </a:lvl8pPr>
            <a:lvl9pPr lvl="8" rtl="0">
              <a:spcBef>
                <a:spcPts val="0"/>
              </a:spcBef>
              <a:spcAft>
                <a:spcPts val="0"/>
              </a:spcAft>
              <a:buNone/>
              <a:defRPr b="1" sz="3600">
                <a:solidFill>
                  <a:srgbClr val="FFFFFF"/>
                </a:solidFill>
                <a:latin typeface="Roboto"/>
                <a:ea typeface="Roboto"/>
                <a:cs typeface="Roboto"/>
                <a:sym typeface="Roboto"/>
              </a:defRPr>
            </a:lvl9pPr>
          </a:lstStyle>
          <a:p/>
        </p:txBody>
      </p:sp>
      <p:sp>
        <p:nvSpPr>
          <p:cNvPr id="14" name="Google Shape;14;p2"/>
          <p:cNvSpPr txBox="1"/>
          <p:nvPr/>
        </p:nvSpPr>
        <p:spPr>
          <a:xfrm>
            <a:off x="347825" y="4830500"/>
            <a:ext cx="2501400" cy="151200"/>
          </a:xfrm>
          <a:prstGeom prst="rect">
            <a:avLst/>
          </a:prstGeom>
          <a:noFill/>
          <a:ln>
            <a:noFill/>
          </a:ln>
        </p:spPr>
        <p:txBody>
          <a:bodyPr anchorCtr="0" anchor="t" bIns="57150" lIns="57150" spcFirstLastPara="1" rIns="57150" wrap="square" tIns="57150">
            <a:noAutofit/>
          </a:bodyPr>
          <a:lstStyle/>
          <a:p>
            <a:pPr indent="0" lvl="0" marL="0" rtl="0" algn="l">
              <a:lnSpc>
                <a:spcPct val="140000"/>
              </a:lnSpc>
              <a:spcBef>
                <a:spcPts val="0"/>
              </a:spcBef>
              <a:spcAft>
                <a:spcPts val="0"/>
              </a:spcAft>
              <a:buClr>
                <a:srgbClr val="000000"/>
              </a:buClr>
              <a:buSzPts val="700"/>
              <a:buFont typeface="Arial"/>
              <a:buNone/>
            </a:pPr>
            <a:r>
              <a:rPr lang="fr" sz="600">
                <a:solidFill>
                  <a:srgbClr val="FFFFFF"/>
                </a:solidFill>
                <a:latin typeface="Roboto"/>
                <a:ea typeface="Roboto"/>
                <a:cs typeface="Roboto"/>
                <a:sym typeface="Roboto"/>
              </a:rPr>
              <a:t>This work is licensed under </a:t>
            </a:r>
            <a:r>
              <a:rPr lang="fr" sz="600" u="sng">
                <a:solidFill>
                  <a:srgbClr val="FFFFFF"/>
                </a:solidFill>
                <a:latin typeface="Roboto"/>
                <a:ea typeface="Roboto"/>
                <a:cs typeface="Roboto"/>
                <a:sym typeface="Roboto"/>
                <a:hlinkClick r:id="rId4">
                  <a:extLst>
                    <a:ext uri="{A12FA001-AC4F-418D-AE19-62706E023703}">
                      <ahyp:hlinkClr val="tx"/>
                    </a:ext>
                  </a:extLst>
                </a:hlinkClick>
              </a:rPr>
              <a:t>The Apache License 2.0</a:t>
            </a:r>
            <a:endParaRPr sz="600">
              <a:solidFill>
                <a:srgbClr val="FFFFFF"/>
              </a:solidFill>
              <a:latin typeface="Roboto"/>
              <a:ea typeface="Roboto"/>
              <a:cs typeface="Roboto"/>
              <a:sym typeface="Roboto"/>
            </a:endParaRPr>
          </a:p>
        </p:txBody>
      </p:sp>
    </p:spTree>
  </p:cSld>
  <p:clrMapOvr>
    <a:masterClrMapping/>
  </p:clrMapOvr>
  <p:extLst>
    <p:ext uri="{DCECCB84-F9BA-43D5-87BE-67443E8EF086}">
      <p15:sldGuideLst>
        <p15:guide id="1" orient="horz" pos="3138">
          <p15:clr>
            <a:srgbClr val="FA7B17"/>
          </p15:clr>
        </p15:guide>
      </p15:sldGuideLst>
    </p:ext>
  </p:extLs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acer">
  <p:cSld name="CUSTOM_15">
    <p:spTree>
      <p:nvGrpSpPr>
        <p:cNvPr id="74" name="Shape 74"/>
        <p:cNvGrpSpPr/>
        <p:nvPr/>
      </p:nvGrpSpPr>
      <p:grpSpPr>
        <a:xfrm>
          <a:off x="0" y="0"/>
          <a:ext cx="0" cy="0"/>
          <a:chOff x="0" y="0"/>
          <a:chExt cx="0" cy="0"/>
        </a:xfrm>
      </p:grpSpPr>
      <p:sp>
        <p:nvSpPr>
          <p:cNvPr id="75" name="Google Shape;75;p12"/>
          <p:cNvSpPr/>
          <p:nvPr/>
        </p:nvSpPr>
        <p:spPr>
          <a:xfrm flipH="1" rot="10800000">
            <a:off x="-9525" y="-14924"/>
            <a:ext cx="9162900" cy="5175300"/>
          </a:xfrm>
          <a:prstGeom prst="rect">
            <a:avLst/>
          </a:prstGeom>
          <a:solidFill>
            <a:srgbClr val="D7EFF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 name="Google Shape;76;p12"/>
          <p:cNvSpPr txBox="1"/>
          <p:nvPr>
            <p:ph type="title"/>
          </p:nvPr>
        </p:nvSpPr>
        <p:spPr>
          <a:xfrm>
            <a:off x="880175" y="1994775"/>
            <a:ext cx="7383600" cy="1155900"/>
          </a:xfrm>
          <a:prstGeom prst="rect">
            <a:avLst/>
          </a:prstGeom>
        </p:spPr>
        <p:txBody>
          <a:bodyPr anchorCtr="0" anchor="ctr" bIns="91425" lIns="91425" spcFirstLastPara="1" rIns="91425" wrap="square" tIns="91425">
            <a:noAutofit/>
          </a:bodyPr>
          <a:lstStyle>
            <a:lvl1pPr indent="0" lvl="0" marL="0" marR="0" rtl="0" algn="ctr">
              <a:lnSpc>
                <a:spcPct val="100000"/>
              </a:lnSpc>
              <a:spcBef>
                <a:spcPts val="0"/>
              </a:spcBef>
              <a:spcAft>
                <a:spcPts val="0"/>
              </a:spcAft>
              <a:buNone/>
              <a:defRPr b="1" sz="2400">
                <a:latin typeface="Roboto"/>
                <a:ea typeface="Roboto"/>
                <a:cs typeface="Roboto"/>
                <a:sym typeface="Roboto"/>
              </a:defRPr>
            </a:lvl1pPr>
            <a:lvl2pPr lvl="1" rtl="0" algn="ctr">
              <a:spcBef>
                <a:spcPts val="0"/>
              </a:spcBef>
              <a:spcAft>
                <a:spcPts val="0"/>
              </a:spcAft>
              <a:buNone/>
              <a:defRPr sz="2400">
                <a:solidFill>
                  <a:srgbClr val="073042"/>
                </a:solidFill>
                <a:latin typeface="Roboto"/>
                <a:ea typeface="Roboto"/>
                <a:cs typeface="Roboto"/>
                <a:sym typeface="Roboto"/>
              </a:defRPr>
            </a:lvl2pPr>
            <a:lvl3pPr lvl="2" rtl="0" algn="ctr">
              <a:spcBef>
                <a:spcPts val="0"/>
              </a:spcBef>
              <a:spcAft>
                <a:spcPts val="0"/>
              </a:spcAft>
              <a:buNone/>
              <a:defRPr sz="2400">
                <a:solidFill>
                  <a:srgbClr val="073042"/>
                </a:solidFill>
                <a:latin typeface="Roboto"/>
                <a:ea typeface="Roboto"/>
                <a:cs typeface="Roboto"/>
                <a:sym typeface="Roboto"/>
              </a:defRPr>
            </a:lvl3pPr>
            <a:lvl4pPr lvl="3" rtl="0" algn="ctr">
              <a:spcBef>
                <a:spcPts val="0"/>
              </a:spcBef>
              <a:spcAft>
                <a:spcPts val="0"/>
              </a:spcAft>
              <a:buNone/>
              <a:defRPr sz="2400">
                <a:solidFill>
                  <a:srgbClr val="073042"/>
                </a:solidFill>
                <a:latin typeface="Roboto"/>
                <a:ea typeface="Roboto"/>
                <a:cs typeface="Roboto"/>
                <a:sym typeface="Roboto"/>
              </a:defRPr>
            </a:lvl4pPr>
            <a:lvl5pPr lvl="4" rtl="0" algn="ctr">
              <a:spcBef>
                <a:spcPts val="0"/>
              </a:spcBef>
              <a:spcAft>
                <a:spcPts val="0"/>
              </a:spcAft>
              <a:buNone/>
              <a:defRPr sz="2400">
                <a:solidFill>
                  <a:srgbClr val="073042"/>
                </a:solidFill>
                <a:latin typeface="Roboto"/>
                <a:ea typeface="Roboto"/>
                <a:cs typeface="Roboto"/>
                <a:sym typeface="Roboto"/>
              </a:defRPr>
            </a:lvl5pPr>
            <a:lvl6pPr lvl="5" rtl="0" algn="ctr">
              <a:spcBef>
                <a:spcPts val="0"/>
              </a:spcBef>
              <a:spcAft>
                <a:spcPts val="0"/>
              </a:spcAft>
              <a:buNone/>
              <a:defRPr sz="2400">
                <a:solidFill>
                  <a:srgbClr val="073042"/>
                </a:solidFill>
                <a:latin typeface="Roboto"/>
                <a:ea typeface="Roboto"/>
                <a:cs typeface="Roboto"/>
                <a:sym typeface="Roboto"/>
              </a:defRPr>
            </a:lvl6pPr>
            <a:lvl7pPr lvl="6" rtl="0" algn="ctr">
              <a:spcBef>
                <a:spcPts val="0"/>
              </a:spcBef>
              <a:spcAft>
                <a:spcPts val="0"/>
              </a:spcAft>
              <a:buNone/>
              <a:defRPr sz="2400">
                <a:solidFill>
                  <a:srgbClr val="073042"/>
                </a:solidFill>
                <a:latin typeface="Roboto"/>
                <a:ea typeface="Roboto"/>
                <a:cs typeface="Roboto"/>
                <a:sym typeface="Roboto"/>
              </a:defRPr>
            </a:lvl7pPr>
            <a:lvl8pPr lvl="7" rtl="0" algn="ctr">
              <a:spcBef>
                <a:spcPts val="0"/>
              </a:spcBef>
              <a:spcAft>
                <a:spcPts val="0"/>
              </a:spcAft>
              <a:buNone/>
              <a:defRPr sz="2400">
                <a:solidFill>
                  <a:srgbClr val="073042"/>
                </a:solidFill>
                <a:latin typeface="Roboto"/>
                <a:ea typeface="Roboto"/>
                <a:cs typeface="Roboto"/>
                <a:sym typeface="Roboto"/>
              </a:defRPr>
            </a:lvl8pPr>
            <a:lvl9pPr lvl="8" rtl="0" algn="ctr">
              <a:spcBef>
                <a:spcPts val="0"/>
              </a:spcBef>
              <a:spcAft>
                <a:spcPts val="0"/>
              </a:spcAft>
              <a:buNone/>
              <a:defRPr sz="2400">
                <a:solidFill>
                  <a:srgbClr val="073042"/>
                </a:solidFill>
                <a:latin typeface="Roboto"/>
                <a:ea typeface="Roboto"/>
                <a:cs typeface="Roboto"/>
                <a:sym typeface="Roboto"/>
              </a:defRPr>
            </a:lvl9pPr>
          </a:lstStyle>
          <a:p/>
        </p:txBody>
      </p:sp>
      <p:pic>
        <p:nvPicPr>
          <p:cNvPr id="77" name="Google Shape;77;p12"/>
          <p:cNvPicPr preferRelativeResize="0"/>
          <p:nvPr/>
        </p:nvPicPr>
        <p:blipFill rotWithShape="1">
          <a:blip r:embed="rId2">
            <a:alphaModFix/>
          </a:blip>
          <a:srcRect b="42001" l="26511" r="40781" t="42000"/>
          <a:stretch/>
        </p:blipFill>
        <p:spPr>
          <a:xfrm>
            <a:off x="8135451" y="4807623"/>
            <a:ext cx="626947" cy="172498"/>
          </a:xfrm>
          <a:prstGeom prst="rect">
            <a:avLst/>
          </a:prstGeom>
          <a:noFill/>
          <a:ln>
            <a:noFill/>
          </a:ln>
        </p:spPr>
      </p:pic>
      <p:sp>
        <p:nvSpPr>
          <p:cNvPr id="78" name="Google Shape;78;p12"/>
          <p:cNvSpPr txBox="1"/>
          <p:nvPr/>
        </p:nvSpPr>
        <p:spPr>
          <a:xfrm>
            <a:off x="347825" y="4830500"/>
            <a:ext cx="2501400" cy="151200"/>
          </a:xfrm>
          <a:prstGeom prst="rect">
            <a:avLst/>
          </a:prstGeom>
          <a:noFill/>
          <a:ln>
            <a:noFill/>
          </a:ln>
        </p:spPr>
        <p:txBody>
          <a:bodyPr anchorCtr="0" anchor="t" bIns="57150" lIns="57150" spcFirstLastPara="1" rIns="57150" wrap="square" tIns="57150">
            <a:noAutofit/>
          </a:bodyPr>
          <a:lstStyle/>
          <a:p>
            <a:pPr indent="0" lvl="0" marL="0" rtl="0" algn="l">
              <a:lnSpc>
                <a:spcPct val="140000"/>
              </a:lnSpc>
              <a:spcBef>
                <a:spcPts val="0"/>
              </a:spcBef>
              <a:spcAft>
                <a:spcPts val="0"/>
              </a:spcAft>
              <a:buClr>
                <a:srgbClr val="000000"/>
              </a:buClr>
              <a:buSzPts val="700"/>
              <a:buFont typeface="Arial"/>
              <a:buNone/>
            </a:pPr>
            <a:r>
              <a:rPr lang="fr" sz="600">
                <a:latin typeface="Roboto"/>
                <a:ea typeface="Roboto"/>
                <a:cs typeface="Roboto"/>
                <a:sym typeface="Roboto"/>
              </a:rPr>
              <a:t>This work is licensed under the </a:t>
            </a:r>
            <a:r>
              <a:rPr lang="fr" sz="600" u="sng">
                <a:latin typeface="Roboto"/>
                <a:ea typeface="Roboto"/>
                <a:cs typeface="Roboto"/>
                <a:sym typeface="Roboto"/>
                <a:hlinkClick r:id="rId3"/>
              </a:rPr>
              <a:t>Apache 2.0 License</a:t>
            </a:r>
            <a:endParaRPr sz="600">
              <a:latin typeface="Roboto"/>
              <a:ea typeface="Roboto"/>
              <a:cs typeface="Roboto"/>
              <a:sym typeface="Roboto"/>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acer 1">
  <p:cSld name="CUSTOM_38">
    <p:spTree>
      <p:nvGrpSpPr>
        <p:cNvPr id="79" name="Shape 79"/>
        <p:cNvGrpSpPr/>
        <p:nvPr/>
      </p:nvGrpSpPr>
      <p:grpSpPr>
        <a:xfrm>
          <a:off x="0" y="0"/>
          <a:ext cx="0" cy="0"/>
          <a:chOff x="0" y="0"/>
          <a:chExt cx="0" cy="0"/>
        </a:xfrm>
      </p:grpSpPr>
      <p:sp>
        <p:nvSpPr>
          <p:cNvPr id="80" name="Google Shape;80;p13"/>
          <p:cNvSpPr/>
          <p:nvPr/>
        </p:nvSpPr>
        <p:spPr>
          <a:xfrm flipH="1" rot="10800000">
            <a:off x="-9525" y="-14924"/>
            <a:ext cx="9162900" cy="5175300"/>
          </a:xfrm>
          <a:prstGeom prst="rect">
            <a:avLst/>
          </a:prstGeom>
          <a:solidFill>
            <a:srgbClr val="EFF7C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 name="Google Shape;81;p13"/>
          <p:cNvSpPr txBox="1"/>
          <p:nvPr>
            <p:ph type="title"/>
          </p:nvPr>
        </p:nvSpPr>
        <p:spPr>
          <a:xfrm>
            <a:off x="880175" y="1994775"/>
            <a:ext cx="7383600" cy="1155900"/>
          </a:xfrm>
          <a:prstGeom prst="rect">
            <a:avLst/>
          </a:prstGeom>
        </p:spPr>
        <p:txBody>
          <a:bodyPr anchorCtr="0" anchor="ctr" bIns="91425" lIns="91425" spcFirstLastPara="1" rIns="91425" wrap="square" tIns="91425">
            <a:noAutofit/>
          </a:bodyPr>
          <a:lstStyle>
            <a:lvl1pPr indent="0" lvl="0" marL="0" marR="0" rtl="0" algn="ctr">
              <a:lnSpc>
                <a:spcPct val="100000"/>
              </a:lnSpc>
              <a:spcBef>
                <a:spcPts val="0"/>
              </a:spcBef>
              <a:spcAft>
                <a:spcPts val="0"/>
              </a:spcAft>
              <a:buNone/>
              <a:defRPr b="1" sz="2400">
                <a:solidFill>
                  <a:srgbClr val="073042"/>
                </a:solidFill>
                <a:latin typeface="Roboto"/>
                <a:ea typeface="Roboto"/>
                <a:cs typeface="Roboto"/>
                <a:sym typeface="Roboto"/>
              </a:defRPr>
            </a:lvl1pPr>
            <a:lvl2pPr lvl="1" rtl="0" algn="ctr">
              <a:spcBef>
                <a:spcPts val="0"/>
              </a:spcBef>
              <a:spcAft>
                <a:spcPts val="0"/>
              </a:spcAft>
              <a:buNone/>
              <a:defRPr sz="2400">
                <a:solidFill>
                  <a:srgbClr val="073042"/>
                </a:solidFill>
                <a:latin typeface="Roboto"/>
                <a:ea typeface="Roboto"/>
                <a:cs typeface="Roboto"/>
                <a:sym typeface="Roboto"/>
              </a:defRPr>
            </a:lvl2pPr>
            <a:lvl3pPr lvl="2" rtl="0" algn="ctr">
              <a:spcBef>
                <a:spcPts val="0"/>
              </a:spcBef>
              <a:spcAft>
                <a:spcPts val="0"/>
              </a:spcAft>
              <a:buNone/>
              <a:defRPr sz="2400">
                <a:solidFill>
                  <a:srgbClr val="073042"/>
                </a:solidFill>
                <a:latin typeface="Roboto"/>
                <a:ea typeface="Roboto"/>
                <a:cs typeface="Roboto"/>
                <a:sym typeface="Roboto"/>
              </a:defRPr>
            </a:lvl3pPr>
            <a:lvl4pPr lvl="3" rtl="0" algn="ctr">
              <a:spcBef>
                <a:spcPts val="0"/>
              </a:spcBef>
              <a:spcAft>
                <a:spcPts val="0"/>
              </a:spcAft>
              <a:buNone/>
              <a:defRPr sz="2400">
                <a:solidFill>
                  <a:srgbClr val="073042"/>
                </a:solidFill>
                <a:latin typeface="Roboto"/>
                <a:ea typeface="Roboto"/>
                <a:cs typeface="Roboto"/>
                <a:sym typeface="Roboto"/>
              </a:defRPr>
            </a:lvl4pPr>
            <a:lvl5pPr lvl="4" rtl="0" algn="ctr">
              <a:spcBef>
                <a:spcPts val="0"/>
              </a:spcBef>
              <a:spcAft>
                <a:spcPts val="0"/>
              </a:spcAft>
              <a:buNone/>
              <a:defRPr sz="2400">
                <a:solidFill>
                  <a:srgbClr val="073042"/>
                </a:solidFill>
                <a:latin typeface="Roboto"/>
                <a:ea typeface="Roboto"/>
                <a:cs typeface="Roboto"/>
                <a:sym typeface="Roboto"/>
              </a:defRPr>
            </a:lvl5pPr>
            <a:lvl6pPr lvl="5" rtl="0" algn="ctr">
              <a:spcBef>
                <a:spcPts val="0"/>
              </a:spcBef>
              <a:spcAft>
                <a:spcPts val="0"/>
              </a:spcAft>
              <a:buNone/>
              <a:defRPr sz="2400">
                <a:solidFill>
                  <a:srgbClr val="073042"/>
                </a:solidFill>
                <a:latin typeface="Roboto"/>
                <a:ea typeface="Roboto"/>
                <a:cs typeface="Roboto"/>
                <a:sym typeface="Roboto"/>
              </a:defRPr>
            </a:lvl6pPr>
            <a:lvl7pPr lvl="6" rtl="0" algn="ctr">
              <a:spcBef>
                <a:spcPts val="0"/>
              </a:spcBef>
              <a:spcAft>
                <a:spcPts val="0"/>
              </a:spcAft>
              <a:buNone/>
              <a:defRPr sz="2400">
                <a:solidFill>
                  <a:srgbClr val="073042"/>
                </a:solidFill>
                <a:latin typeface="Roboto"/>
                <a:ea typeface="Roboto"/>
                <a:cs typeface="Roboto"/>
                <a:sym typeface="Roboto"/>
              </a:defRPr>
            </a:lvl7pPr>
            <a:lvl8pPr lvl="7" rtl="0" algn="ctr">
              <a:spcBef>
                <a:spcPts val="0"/>
              </a:spcBef>
              <a:spcAft>
                <a:spcPts val="0"/>
              </a:spcAft>
              <a:buNone/>
              <a:defRPr sz="2400">
                <a:solidFill>
                  <a:srgbClr val="073042"/>
                </a:solidFill>
                <a:latin typeface="Roboto"/>
                <a:ea typeface="Roboto"/>
                <a:cs typeface="Roboto"/>
                <a:sym typeface="Roboto"/>
              </a:defRPr>
            </a:lvl8pPr>
            <a:lvl9pPr lvl="8" rtl="0" algn="ctr">
              <a:spcBef>
                <a:spcPts val="0"/>
              </a:spcBef>
              <a:spcAft>
                <a:spcPts val="0"/>
              </a:spcAft>
              <a:buNone/>
              <a:defRPr sz="2400">
                <a:solidFill>
                  <a:srgbClr val="073042"/>
                </a:solidFill>
                <a:latin typeface="Roboto"/>
                <a:ea typeface="Roboto"/>
                <a:cs typeface="Roboto"/>
                <a:sym typeface="Roboto"/>
              </a:defRPr>
            </a:lvl9pPr>
          </a:lstStyle>
          <a:p/>
        </p:txBody>
      </p:sp>
      <p:pic>
        <p:nvPicPr>
          <p:cNvPr id="82" name="Google Shape;82;p13"/>
          <p:cNvPicPr preferRelativeResize="0"/>
          <p:nvPr/>
        </p:nvPicPr>
        <p:blipFill rotWithShape="1">
          <a:blip r:embed="rId2">
            <a:alphaModFix/>
          </a:blip>
          <a:srcRect b="42001" l="26511" r="40781" t="42000"/>
          <a:stretch/>
        </p:blipFill>
        <p:spPr>
          <a:xfrm>
            <a:off x="8135451" y="4807623"/>
            <a:ext cx="626947" cy="172498"/>
          </a:xfrm>
          <a:prstGeom prst="rect">
            <a:avLst/>
          </a:prstGeom>
          <a:noFill/>
          <a:ln>
            <a:noFill/>
          </a:ln>
        </p:spPr>
      </p:pic>
      <p:sp>
        <p:nvSpPr>
          <p:cNvPr id="83" name="Google Shape;83;p13"/>
          <p:cNvSpPr txBox="1"/>
          <p:nvPr/>
        </p:nvSpPr>
        <p:spPr>
          <a:xfrm>
            <a:off x="347825" y="4830500"/>
            <a:ext cx="2501400" cy="151200"/>
          </a:xfrm>
          <a:prstGeom prst="rect">
            <a:avLst/>
          </a:prstGeom>
          <a:noFill/>
          <a:ln>
            <a:noFill/>
          </a:ln>
        </p:spPr>
        <p:txBody>
          <a:bodyPr anchorCtr="0" anchor="t" bIns="57150" lIns="57150" spcFirstLastPara="1" rIns="57150" wrap="square" tIns="57150">
            <a:noAutofit/>
          </a:bodyPr>
          <a:lstStyle/>
          <a:p>
            <a:pPr indent="0" lvl="0" marL="0" rtl="0" algn="l">
              <a:lnSpc>
                <a:spcPct val="140000"/>
              </a:lnSpc>
              <a:spcBef>
                <a:spcPts val="0"/>
              </a:spcBef>
              <a:spcAft>
                <a:spcPts val="0"/>
              </a:spcAft>
              <a:buClr>
                <a:srgbClr val="000000"/>
              </a:buClr>
              <a:buSzPts val="700"/>
              <a:buFont typeface="Arial"/>
              <a:buNone/>
            </a:pPr>
            <a:r>
              <a:t/>
            </a:r>
            <a:endParaRPr sz="600">
              <a:solidFill>
                <a:srgbClr val="CCCCCC"/>
              </a:solidFill>
              <a:latin typeface="Roboto"/>
              <a:ea typeface="Roboto"/>
              <a:cs typeface="Roboto"/>
              <a:sym typeface="Roboto"/>
            </a:endParaRPr>
          </a:p>
        </p:txBody>
      </p:sp>
      <p:sp>
        <p:nvSpPr>
          <p:cNvPr id="84" name="Google Shape;84;p13"/>
          <p:cNvSpPr txBox="1"/>
          <p:nvPr/>
        </p:nvSpPr>
        <p:spPr>
          <a:xfrm>
            <a:off x="347825" y="4830500"/>
            <a:ext cx="2501400" cy="151200"/>
          </a:xfrm>
          <a:prstGeom prst="rect">
            <a:avLst/>
          </a:prstGeom>
          <a:noFill/>
          <a:ln>
            <a:noFill/>
          </a:ln>
        </p:spPr>
        <p:txBody>
          <a:bodyPr anchorCtr="0" anchor="t" bIns="57150" lIns="57150" spcFirstLastPara="1" rIns="57150" wrap="square" tIns="57150">
            <a:noAutofit/>
          </a:bodyPr>
          <a:lstStyle/>
          <a:p>
            <a:pPr indent="0" lvl="0" marL="0" rtl="0" algn="l">
              <a:lnSpc>
                <a:spcPct val="140000"/>
              </a:lnSpc>
              <a:spcBef>
                <a:spcPts val="0"/>
              </a:spcBef>
              <a:spcAft>
                <a:spcPts val="0"/>
              </a:spcAft>
              <a:buClr>
                <a:srgbClr val="000000"/>
              </a:buClr>
              <a:buSzPts val="700"/>
              <a:buFont typeface="Arial"/>
              <a:buNone/>
            </a:pPr>
            <a:r>
              <a:rPr lang="fr" sz="600">
                <a:latin typeface="Roboto"/>
                <a:ea typeface="Roboto"/>
                <a:cs typeface="Roboto"/>
                <a:sym typeface="Roboto"/>
              </a:rPr>
              <a:t>This work is licensed under the </a:t>
            </a:r>
            <a:r>
              <a:rPr lang="fr" sz="600" u="sng">
                <a:latin typeface="Roboto"/>
                <a:ea typeface="Roboto"/>
                <a:cs typeface="Roboto"/>
                <a:sym typeface="Roboto"/>
                <a:hlinkClick r:id="rId3"/>
              </a:rPr>
              <a:t>Apache 2.0 License</a:t>
            </a:r>
            <a:endParaRPr sz="600">
              <a:latin typeface="Roboto"/>
              <a:ea typeface="Roboto"/>
              <a:cs typeface="Roboto"/>
              <a:sym typeface="Roboto"/>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cSld name="TITLE_1_2">
    <p:spTree>
      <p:nvGrpSpPr>
        <p:cNvPr id="85" name="Shape 85"/>
        <p:cNvGrpSpPr/>
        <p:nvPr/>
      </p:nvGrpSpPr>
      <p:grpSpPr>
        <a:xfrm>
          <a:off x="0" y="0"/>
          <a:ext cx="0" cy="0"/>
          <a:chOff x="0" y="0"/>
          <a:chExt cx="0" cy="0"/>
        </a:xfrm>
      </p:grpSpPr>
      <p:sp>
        <p:nvSpPr>
          <p:cNvPr id="86" name="Google Shape;86;p14"/>
          <p:cNvSpPr/>
          <p:nvPr/>
        </p:nvSpPr>
        <p:spPr>
          <a:xfrm flipH="1" rot="10800000">
            <a:off x="-9525" y="-14924"/>
            <a:ext cx="9162900" cy="5175300"/>
          </a:xfrm>
          <a:prstGeom prst="rect">
            <a:avLst/>
          </a:prstGeom>
          <a:solidFill>
            <a:srgbClr val="07304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 name="Google Shape;87;p14"/>
          <p:cNvSpPr txBox="1"/>
          <p:nvPr>
            <p:ph type="title"/>
          </p:nvPr>
        </p:nvSpPr>
        <p:spPr>
          <a:xfrm>
            <a:off x="286950" y="1903275"/>
            <a:ext cx="5496600" cy="786900"/>
          </a:xfrm>
          <a:prstGeom prst="rect">
            <a:avLst/>
          </a:prstGeom>
        </p:spPr>
        <p:txBody>
          <a:bodyPr anchorCtr="0" anchor="t" bIns="91425" lIns="91425" spcFirstLastPara="1" rIns="91425" wrap="square" tIns="91425">
            <a:noAutofit/>
          </a:bodyPr>
          <a:lstStyle>
            <a:lvl1pPr indent="0" lvl="0" marL="0" marR="0" rtl="0">
              <a:lnSpc>
                <a:spcPct val="100000"/>
              </a:lnSpc>
              <a:spcBef>
                <a:spcPts val="0"/>
              </a:spcBef>
              <a:spcAft>
                <a:spcPts val="0"/>
              </a:spcAft>
              <a:buNone/>
              <a:defRPr b="1" sz="3600">
                <a:solidFill>
                  <a:srgbClr val="FFFFFF"/>
                </a:solidFill>
                <a:latin typeface="Roboto"/>
                <a:ea typeface="Roboto"/>
                <a:cs typeface="Roboto"/>
                <a:sym typeface="Roboto"/>
              </a:defRPr>
            </a:lvl1pPr>
            <a:lvl2pPr lvl="1" rtl="0">
              <a:spcBef>
                <a:spcPts val="0"/>
              </a:spcBef>
              <a:spcAft>
                <a:spcPts val="0"/>
              </a:spcAft>
              <a:buNone/>
              <a:defRPr b="1" sz="3600">
                <a:solidFill>
                  <a:srgbClr val="FFFFFF"/>
                </a:solidFill>
                <a:latin typeface="Roboto"/>
                <a:ea typeface="Roboto"/>
                <a:cs typeface="Roboto"/>
                <a:sym typeface="Roboto"/>
              </a:defRPr>
            </a:lvl2pPr>
            <a:lvl3pPr lvl="2" rtl="0">
              <a:spcBef>
                <a:spcPts val="0"/>
              </a:spcBef>
              <a:spcAft>
                <a:spcPts val="0"/>
              </a:spcAft>
              <a:buNone/>
              <a:defRPr b="1" sz="3600">
                <a:solidFill>
                  <a:srgbClr val="FFFFFF"/>
                </a:solidFill>
                <a:latin typeface="Roboto"/>
                <a:ea typeface="Roboto"/>
                <a:cs typeface="Roboto"/>
                <a:sym typeface="Roboto"/>
              </a:defRPr>
            </a:lvl3pPr>
            <a:lvl4pPr lvl="3" rtl="0">
              <a:spcBef>
                <a:spcPts val="0"/>
              </a:spcBef>
              <a:spcAft>
                <a:spcPts val="0"/>
              </a:spcAft>
              <a:buNone/>
              <a:defRPr b="1" sz="3600">
                <a:solidFill>
                  <a:srgbClr val="FFFFFF"/>
                </a:solidFill>
                <a:latin typeface="Roboto"/>
                <a:ea typeface="Roboto"/>
                <a:cs typeface="Roboto"/>
                <a:sym typeface="Roboto"/>
              </a:defRPr>
            </a:lvl4pPr>
            <a:lvl5pPr lvl="4" rtl="0">
              <a:spcBef>
                <a:spcPts val="0"/>
              </a:spcBef>
              <a:spcAft>
                <a:spcPts val="0"/>
              </a:spcAft>
              <a:buNone/>
              <a:defRPr b="1" sz="3600">
                <a:solidFill>
                  <a:srgbClr val="FFFFFF"/>
                </a:solidFill>
                <a:latin typeface="Roboto"/>
                <a:ea typeface="Roboto"/>
                <a:cs typeface="Roboto"/>
                <a:sym typeface="Roboto"/>
              </a:defRPr>
            </a:lvl5pPr>
            <a:lvl6pPr lvl="5" rtl="0">
              <a:spcBef>
                <a:spcPts val="0"/>
              </a:spcBef>
              <a:spcAft>
                <a:spcPts val="0"/>
              </a:spcAft>
              <a:buNone/>
              <a:defRPr b="1" sz="3600">
                <a:solidFill>
                  <a:srgbClr val="FFFFFF"/>
                </a:solidFill>
                <a:latin typeface="Roboto"/>
                <a:ea typeface="Roboto"/>
                <a:cs typeface="Roboto"/>
                <a:sym typeface="Roboto"/>
              </a:defRPr>
            </a:lvl6pPr>
            <a:lvl7pPr lvl="6" rtl="0">
              <a:spcBef>
                <a:spcPts val="0"/>
              </a:spcBef>
              <a:spcAft>
                <a:spcPts val="0"/>
              </a:spcAft>
              <a:buNone/>
              <a:defRPr b="1" sz="3600">
                <a:solidFill>
                  <a:srgbClr val="FFFFFF"/>
                </a:solidFill>
                <a:latin typeface="Roboto"/>
                <a:ea typeface="Roboto"/>
                <a:cs typeface="Roboto"/>
                <a:sym typeface="Roboto"/>
              </a:defRPr>
            </a:lvl7pPr>
            <a:lvl8pPr lvl="7" rtl="0">
              <a:spcBef>
                <a:spcPts val="0"/>
              </a:spcBef>
              <a:spcAft>
                <a:spcPts val="0"/>
              </a:spcAft>
              <a:buNone/>
              <a:defRPr b="1" sz="3600">
                <a:solidFill>
                  <a:srgbClr val="FFFFFF"/>
                </a:solidFill>
                <a:latin typeface="Roboto"/>
                <a:ea typeface="Roboto"/>
                <a:cs typeface="Roboto"/>
                <a:sym typeface="Roboto"/>
              </a:defRPr>
            </a:lvl8pPr>
            <a:lvl9pPr lvl="8" rtl="0">
              <a:spcBef>
                <a:spcPts val="0"/>
              </a:spcBef>
              <a:spcAft>
                <a:spcPts val="0"/>
              </a:spcAft>
              <a:buNone/>
              <a:defRPr b="1" sz="3600">
                <a:solidFill>
                  <a:srgbClr val="FFFFFF"/>
                </a:solidFill>
                <a:latin typeface="Roboto"/>
                <a:ea typeface="Roboto"/>
                <a:cs typeface="Roboto"/>
                <a:sym typeface="Roboto"/>
              </a:defRPr>
            </a:lvl9pPr>
          </a:lstStyle>
          <a:p/>
        </p:txBody>
      </p:sp>
      <p:sp>
        <p:nvSpPr>
          <p:cNvPr id="88" name="Google Shape;88;p14"/>
          <p:cNvSpPr txBox="1"/>
          <p:nvPr>
            <p:ph idx="1" type="subTitle"/>
          </p:nvPr>
        </p:nvSpPr>
        <p:spPr>
          <a:xfrm>
            <a:off x="286950" y="2677725"/>
            <a:ext cx="7516200" cy="562500"/>
          </a:xfrm>
          <a:prstGeom prst="rect">
            <a:avLst/>
          </a:prstGeom>
        </p:spPr>
        <p:txBody>
          <a:bodyPr anchorCtr="0" anchor="t" bIns="91425" lIns="91425" spcFirstLastPara="1" rIns="91425" wrap="square" tIns="91425">
            <a:noAutofit/>
          </a:bodyPr>
          <a:lstStyle>
            <a:lvl1pPr indent="0" lvl="0" marL="0" marR="0" rtl="0">
              <a:lnSpc>
                <a:spcPct val="100000"/>
              </a:lnSpc>
              <a:spcBef>
                <a:spcPts val="0"/>
              </a:spcBef>
              <a:spcAft>
                <a:spcPts val="0"/>
              </a:spcAft>
              <a:buNone/>
              <a:defRPr sz="2400">
                <a:solidFill>
                  <a:srgbClr val="FFFFFF"/>
                </a:solidFill>
                <a:latin typeface="Roboto"/>
                <a:ea typeface="Roboto"/>
                <a:cs typeface="Roboto"/>
                <a:sym typeface="Roboto"/>
              </a:defRPr>
            </a:lvl1pPr>
            <a:lvl2pPr lvl="1" rtl="0">
              <a:spcBef>
                <a:spcPts val="0"/>
              </a:spcBef>
              <a:spcAft>
                <a:spcPts val="0"/>
              </a:spcAft>
              <a:buNone/>
              <a:defRPr sz="2400">
                <a:solidFill>
                  <a:srgbClr val="FFFFFF"/>
                </a:solidFill>
                <a:latin typeface="Roboto"/>
                <a:ea typeface="Roboto"/>
                <a:cs typeface="Roboto"/>
                <a:sym typeface="Roboto"/>
              </a:defRPr>
            </a:lvl2pPr>
            <a:lvl3pPr lvl="2" rtl="0">
              <a:spcBef>
                <a:spcPts val="1600"/>
              </a:spcBef>
              <a:spcAft>
                <a:spcPts val="0"/>
              </a:spcAft>
              <a:buNone/>
              <a:defRPr sz="2400">
                <a:solidFill>
                  <a:srgbClr val="FFFFFF"/>
                </a:solidFill>
                <a:latin typeface="Roboto"/>
                <a:ea typeface="Roboto"/>
                <a:cs typeface="Roboto"/>
                <a:sym typeface="Roboto"/>
              </a:defRPr>
            </a:lvl3pPr>
            <a:lvl4pPr lvl="3" rtl="0">
              <a:spcBef>
                <a:spcPts val="1600"/>
              </a:spcBef>
              <a:spcAft>
                <a:spcPts val="0"/>
              </a:spcAft>
              <a:buNone/>
              <a:defRPr sz="2400">
                <a:solidFill>
                  <a:srgbClr val="FFFFFF"/>
                </a:solidFill>
                <a:latin typeface="Roboto"/>
                <a:ea typeface="Roboto"/>
                <a:cs typeface="Roboto"/>
                <a:sym typeface="Roboto"/>
              </a:defRPr>
            </a:lvl4pPr>
            <a:lvl5pPr lvl="4" rtl="0">
              <a:spcBef>
                <a:spcPts val="1600"/>
              </a:spcBef>
              <a:spcAft>
                <a:spcPts val="0"/>
              </a:spcAft>
              <a:buNone/>
              <a:defRPr sz="2400">
                <a:solidFill>
                  <a:srgbClr val="FFFFFF"/>
                </a:solidFill>
                <a:latin typeface="Roboto"/>
                <a:ea typeface="Roboto"/>
                <a:cs typeface="Roboto"/>
                <a:sym typeface="Roboto"/>
              </a:defRPr>
            </a:lvl5pPr>
            <a:lvl6pPr lvl="5" rtl="0">
              <a:spcBef>
                <a:spcPts val="1600"/>
              </a:spcBef>
              <a:spcAft>
                <a:spcPts val="0"/>
              </a:spcAft>
              <a:buNone/>
              <a:defRPr sz="2400">
                <a:solidFill>
                  <a:srgbClr val="FFFFFF"/>
                </a:solidFill>
                <a:latin typeface="Roboto"/>
                <a:ea typeface="Roboto"/>
                <a:cs typeface="Roboto"/>
                <a:sym typeface="Roboto"/>
              </a:defRPr>
            </a:lvl6pPr>
            <a:lvl7pPr lvl="6" rtl="0">
              <a:spcBef>
                <a:spcPts val="1600"/>
              </a:spcBef>
              <a:spcAft>
                <a:spcPts val="0"/>
              </a:spcAft>
              <a:buNone/>
              <a:defRPr sz="2400">
                <a:solidFill>
                  <a:srgbClr val="FFFFFF"/>
                </a:solidFill>
                <a:latin typeface="Roboto"/>
                <a:ea typeface="Roboto"/>
                <a:cs typeface="Roboto"/>
                <a:sym typeface="Roboto"/>
              </a:defRPr>
            </a:lvl7pPr>
            <a:lvl8pPr lvl="7" rtl="0">
              <a:spcBef>
                <a:spcPts val="1600"/>
              </a:spcBef>
              <a:spcAft>
                <a:spcPts val="0"/>
              </a:spcAft>
              <a:buNone/>
              <a:defRPr sz="2400">
                <a:solidFill>
                  <a:srgbClr val="FFFFFF"/>
                </a:solidFill>
                <a:latin typeface="Roboto"/>
                <a:ea typeface="Roboto"/>
                <a:cs typeface="Roboto"/>
                <a:sym typeface="Roboto"/>
              </a:defRPr>
            </a:lvl8pPr>
            <a:lvl9pPr lvl="8" rtl="0">
              <a:spcBef>
                <a:spcPts val="1600"/>
              </a:spcBef>
              <a:spcAft>
                <a:spcPts val="1600"/>
              </a:spcAft>
              <a:buNone/>
              <a:defRPr sz="2400">
                <a:solidFill>
                  <a:srgbClr val="FFFFFF"/>
                </a:solidFill>
                <a:latin typeface="Roboto"/>
                <a:ea typeface="Roboto"/>
                <a:cs typeface="Roboto"/>
                <a:sym typeface="Roboto"/>
              </a:defRPr>
            </a:lvl9pPr>
          </a:lstStyle>
          <a:p/>
        </p:txBody>
      </p:sp>
      <p:sp>
        <p:nvSpPr>
          <p:cNvPr id="89" name="Google Shape;89;p14"/>
          <p:cNvSpPr/>
          <p:nvPr/>
        </p:nvSpPr>
        <p:spPr>
          <a:xfrm>
            <a:off x="4148863" y="3818026"/>
            <a:ext cx="2679300" cy="2679300"/>
          </a:xfrm>
          <a:prstGeom prst="arc">
            <a:avLst>
              <a:gd fmla="val 16200000" name="adj1"/>
              <a:gd fmla="val 0" name="adj2"/>
            </a:avLst>
          </a:prstGeom>
          <a:noFill/>
          <a:ln cap="flat" cmpd="sng" w="152400">
            <a:solidFill>
              <a:srgbClr val="4285F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 name="Google Shape;90;p14"/>
          <p:cNvSpPr/>
          <p:nvPr/>
        </p:nvSpPr>
        <p:spPr>
          <a:xfrm rot="-5400000">
            <a:off x="4158328" y="3817811"/>
            <a:ext cx="2679300" cy="2679300"/>
          </a:xfrm>
          <a:prstGeom prst="arc">
            <a:avLst>
              <a:gd fmla="val 16200000" name="adj1"/>
              <a:gd fmla="val 0" name="adj2"/>
            </a:avLst>
          </a:prstGeom>
          <a:noFill/>
          <a:ln cap="flat" cmpd="sng" w="152400">
            <a:solidFill>
              <a:srgbClr val="4285F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 name="Google Shape;91;p14"/>
          <p:cNvSpPr/>
          <p:nvPr/>
        </p:nvSpPr>
        <p:spPr>
          <a:xfrm rot="10800000">
            <a:off x="6162006" y="639800"/>
            <a:ext cx="2600400" cy="2600400"/>
          </a:xfrm>
          <a:prstGeom prst="arc">
            <a:avLst>
              <a:gd fmla="val 16200000" name="adj1"/>
              <a:gd fmla="val 0" name="adj2"/>
            </a:avLst>
          </a:prstGeom>
          <a:noFill/>
          <a:ln cap="flat" cmpd="sng" w="152400">
            <a:solidFill>
              <a:srgbClr val="EFF7C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 name="Google Shape;92;p14"/>
          <p:cNvSpPr/>
          <p:nvPr/>
        </p:nvSpPr>
        <p:spPr>
          <a:xfrm rot="5400000">
            <a:off x="6162006" y="639827"/>
            <a:ext cx="2600400" cy="2600400"/>
          </a:xfrm>
          <a:prstGeom prst="arc">
            <a:avLst>
              <a:gd fmla="val 16200000" name="adj1"/>
              <a:gd fmla="val 0" name="adj2"/>
            </a:avLst>
          </a:prstGeom>
          <a:noFill/>
          <a:ln cap="flat" cmpd="sng" w="152400">
            <a:solidFill>
              <a:srgbClr val="EFF7C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93" name="Google Shape;93;p14"/>
          <p:cNvCxnSpPr/>
          <p:nvPr/>
        </p:nvCxnSpPr>
        <p:spPr>
          <a:xfrm rot="-5400000">
            <a:off x="5160485" y="945335"/>
            <a:ext cx="2003100" cy="0"/>
          </a:xfrm>
          <a:prstGeom prst="straightConnector1">
            <a:avLst/>
          </a:prstGeom>
          <a:noFill/>
          <a:ln cap="flat" cmpd="sng" w="152400">
            <a:solidFill>
              <a:srgbClr val="EFF7CF"/>
            </a:solidFill>
            <a:prstDash val="solid"/>
            <a:round/>
            <a:headEnd len="med" w="med" type="none"/>
            <a:tailEnd len="med" w="med" type="none"/>
          </a:ln>
        </p:spPr>
      </p:cxnSp>
      <p:cxnSp>
        <p:nvCxnSpPr>
          <p:cNvPr id="94" name="Google Shape;94;p14"/>
          <p:cNvCxnSpPr/>
          <p:nvPr/>
        </p:nvCxnSpPr>
        <p:spPr>
          <a:xfrm rot="-5400000">
            <a:off x="7760860" y="986635"/>
            <a:ext cx="2003100" cy="0"/>
          </a:xfrm>
          <a:prstGeom prst="straightConnector1">
            <a:avLst/>
          </a:prstGeom>
          <a:noFill/>
          <a:ln cap="flat" cmpd="sng" w="152400">
            <a:solidFill>
              <a:srgbClr val="EFF7CF"/>
            </a:solidFill>
            <a:prstDash val="solid"/>
            <a:round/>
            <a:headEnd len="med" w="med" type="none"/>
            <a:tailEnd len="med" w="med" type="none"/>
          </a:ln>
        </p:spPr>
      </p:cxnSp>
      <p:pic>
        <p:nvPicPr>
          <p:cNvPr id="95" name="Google Shape;95;p14"/>
          <p:cNvPicPr preferRelativeResize="0"/>
          <p:nvPr/>
        </p:nvPicPr>
        <p:blipFill rotWithShape="1">
          <a:blip r:embed="rId2">
            <a:alphaModFix/>
          </a:blip>
          <a:srcRect b="40719" l="26139" r="39936" t="40717"/>
          <a:stretch/>
        </p:blipFill>
        <p:spPr>
          <a:xfrm>
            <a:off x="8135725" y="4798231"/>
            <a:ext cx="626400" cy="191905"/>
          </a:xfrm>
          <a:prstGeom prst="rect">
            <a:avLst/>
          </a:prstGeom>
          <a:noFill/>
          <a:ln>
            <a:noFill/>
          </a:ln>
        </p:spPr>
      </p:pic>
      <p:sp>
        <p:nvSpPr>
          <p:cNvPr id="96" name="Google Shape;96;p14"/>
          <p:cNvSpPr txBox="1"/>
          <p:nvPr/>
        </p:nvSpPr>
        <p:spPr>
          <a:xfrm>
            <a:off x="347825" y="4830500"/>
            <a:ext cx="2501400" cy="151200"/>
          </a:xfrm>
          <a:prstGeom prst="rect">
            <a:avLst/>
          </a:prstGeom>
          <a:noFill/>
          <a:ln>
            <a:noFill/>
          </a:ln>
        </p:spPr>
        <p:txBody>
          <a:bodyPr anchorCtr="0" anchor="t" bIns="57150" lIns="57150" spcFirstLastPara="1" rIns="57150" wrap="square" tIns="57150">
            <a:noAutofit/>
          </a:bodyPr>
          <a:lstStyle/>
          <a:p>
            <a:pPr indent="0" lvl="0" marL="0" rtl="0" algn="l">
              <a:lnSpc>
                <a:spcPct val="140000"/>
              </a:lnSpc>
              <a:spcBef>
                <a:spcPts val="0"/>
              </a:spcBef>
              <a:spcAft>
                <a:spcPts val="0"/>
              </a:spcAft>
              <a:buClr>
                <a:srgbClr val="000000"/>
              </a:buClr>
              <a:buSzPts val="700"/>
              <a:buFont typeface="Arial"/>
              <a:buNone/>
            </a:pPr>
            <a:r>
              <a:rPr lang="fr" sz="600">
                <a:solidFill>
                  <a:srgbClr val="FFFFFF"/>
                </a:solidFill>
                <a:latin typeface="Roboto"/>
                <a:ea typeface="Roboto"/>
                <a:cs typeface="Roboto"/>
                <a:sym typeface="Roboto"/>
              </a:rPr>
              <a:t>This work is licensed under the </a:t>
            </a:r>
            <a:r>
              <a:rPr lang="fr" sz="600" u="sng">
                <a:solidFill>
                  <a:srgbClr val="FFFFFF"/>
                </a:solidFill>
                <a:latin typeface="Roboto"/>
                <a:ea typeface="Roboto"/>
                <a:cs typeface="Roboto"/>
                <a:sym typeface="Roboto"/>
                <a:hlinkClick r:id="rId3">
                  <a:extLst>
                    <a:ext uri="{A12FA001-AC4F-418D-AE19-62706E023703}">
                      <ahyp:hlinkClr val="tx"/>
                    </a:ext>
                  </a:extLst>
                </a:hlinkClick>
              </a:rPr>
              <a:t>Apache 2.0 License</a:t>
            </a:r>
            <a:endParaRPr sz="600">
              <a:solidFill>
                <a:srgbClr val="FFFFFF"/>
              </a:solidFill>
              <a:latin typeface="Roboto"/>
              <a:ea typeface="Roboto"/>
              <a:cs typeface="Roboto"/>
              <a:sym typeface="Roboto"/>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  1">
  <p:cSld name="CUSTOM_40_1">
    <p:spTree>
      <p:nvGrpSpPr>
        <p:cNvPr id="97" name="Shape 97"/>
        <p:cNvGrpSpPr/>
        <p:nvPr/>
      </p:nvGrpSpPr>
      <p:grpSpPr>
        <a:xfrm>
          <a:off x="0" y="0"/>
          <a:ext cx="0" cy="0"/>
          <a:chOff x="0" y="0"/>
          <a:chExt cx="0" cy="0"/>
        </a:xfrm>
      </p:grpSpPr>
      <p:sp>
        <p:nvSpPr>
          <p:cNvPr id="98" name="Google Shape;98;p15"/>
          <p:cNvSpPr txBox="1"/>
          <p:nvPr>
            <p:ph type="title"/>
          </p:nvPr>
        </p:nvSpPr>
        <p:spPr>
          <a:xfrm>
            <a:off x="300500" y="990000"/>
            <a:ext cx="5673000" cy="814800"/>
          </a:xfrm>
          <a:prstGeom prst="rect">
            <a:avLst/>
          </a:prstGeom>
          <a:noFill/>
        </p:spPr>
        <p:txBody>
          <a:bodyPr anchorCtr="0" anchor="t" bIns="91425" lIns="91425" spcFirstLastPara="1" rIns="91425" wrap="square" tIns="91425">
            <a:noAutofit/>
          </a:bodyPr>
          <a:lstStyle>
            <a:lvl1pPr indent="-228600" lvl="0" marL="457200" marR="0" rtl="0" algn="l">
              <a:lnSpc>
                <a:spcPct val="100000"/>
              </a:lnSpc>
              <a:spcBef>
                <a:spcPts val="0"/>
              </a:spcBef>
              <a:spcAft>
                <a:spcPts val="0"/>
              </a:spcAft>
              <a:buFont typeface="Roboto Medium"/>
              <a:buNone/>
              <a:defRPr>
                <a:latin typeface="Roboto Medium"/>
                <a:ea typeface="Roboto Medium"/>
                <a:cs typeface="Roboto Medium"/>
                <a:sym typeface="Roboto Medium"/>
              </a:defRPr>
            </a:lvl1pPr>
            <a:lvl2pPr indent="-228600" lvl="1" marL="457200" rtl="0">
              <a:spcBef>
                <a:spcPts val="0"/>
              </a:spcBef>
              <a:spcAft>
                <a:spcPts val="0"/>
              </a:spcAft>
              <a:buSzPts val="1600"/>
              <a:buFont typeface="Roboto Medium"/>
              <a:buNone/>
              <a:defRPr sz="1600">
                <a:latin typeface="Roboto Medium"/>
                <a:ea typeface="Roboto Medium"/>
                <a:cs typeface="Roboto Medium"/>
                <a:sym typeface="Roboto Medium"/>
              </a:defRPr>
            </a:lvl2pPr>
            <a:lvl3pPr indent="-228600" lvl="2" marL="457200" rtl="0">
              <a:spcBef>
                <a:spcPts val="0"/>
              </a:spcBef>
              <a:spcAft>
                <a:spcPts val="0"/>
              </a:spcAft>
              <a:buSzPts val="1600"/>
              <a:buFont typeface="Roboto Medium"/>
              <a:buNone/>
              <a:defRPr sz="1600">
                <a:latin typeface="Roboto Medium"/>
                <a:ea typeface="Roboto Medium"/>
                <a:cs typeface="Roboto Medium"/>
                <a:sym typeface="Roboto Medium"/>
              </a:defRPr>
            </a:lvl3pPr>
            <a:lvl4pPr indent="-228600" lvl="3" marL="457200" rtl="0">
              <a:spcBef>
                <a:spcPts val="0"/>
              </a:spcBef>
              <a:spcAft>
                <a:spcPts val="0"/>
              </a:spcAft>
              <a:buSzPts val="1600"/>
              <a:buFont typeface="Roboto Medium"/>
              <a:buNone/>
              <a:defRPr sz="1600">
                <a:latin typeface="Roboto Medium"/>
                <a:ea typeface="Roboto Medium"/>
                <a:cs typeface="Roboto Medium"/>
                <a:sym typeface="Roboto Medium"/>
              </a:defRPr>
            </a:lvl4pPr>
            <a:lvl5pPr indent="-228600" lvl="4" marL="457200" rtl="0">
              <a:spcBef>
                <a:spcPts val="0"/>
              </a:spcBef>
              <a:spcAft>
                <a:spcPts val="0"/>
              </a:spcAft>
              <a:buSzPts val="1600"/>
              <a:buFont typeface="Roboto Medium"/>
              <a:buNone/>
              <a:defRPr sz="1600">
                <a:latin typeface="Roboto Medium"/>
                <a:ea typeface="Roboto Medium"/>
                <a:cs typeface="Roboto Medium"/>
                <a:sym typeface="Roboto Medium"/>
              </a:defRPr>
            </a:lvl5pPr>
            <a:lvl6pPr indent="-228600" lvl="5" marL="457200" rtl="0">
              <a:spcBef>
                <a:spcPts val="0"/>
              </a:spcBef>
              <a:spcAft>
                <a:spcPts val="0"/>
              </a:spcAft>
              <a:buSzPts val="1600"/>
              <a:buFont typeface="Roboto Medium"/>
              <a:buNone/>
              <a:defRPr sz="1600">
                <a:latin typeface="Roboto Medium"/>
                <a:ea typeface="Roboto Medium"/>
                <a:cs typeface="Roboto Medium"/>
                <a:sym typeface="Roboto Medium"/>
              </a:defRPr>
            </a:lvl6pPr>
            <a:lvl7pPr indent="-228600" lvl="6" marL="457200" rtl="0">
              <a:spcBef>
                <a:spcPts val="0"/>
              </a:spcBef>
              <a:spcAft>
                <a:spcPts val="0"/>
              </a:spcAft>
              <a:buSzPts val="1600"/>
              <a:buFont typeface="Roboto Medium"/>
              <a:buNone/>
              <a:defRPr sz="1600">
                <a:latin typeface="Roboto Medium"/>
                <a:ea typeface="Roboto Medium"/>
                <a:cs typeface="Roboto Medium"/>
                <a:sym typeface="Roboto Medium"/>
              </a:defRPr>
            </a:lvl7pPr>
            <a:lvl8pPr indent="-228600" lvl="7" marL="457200" rtl="0">
              <a:spcBef>
                <a:spcPts val="0"/>
              </a:spcBef>
              <a:spcAft>
                <a:spcPts val="0"/>
              </a:spcAft>
              <a:buSzPts val="1600"/>
              <a:buFont typeface="Roboto Medium"/>
              <a:buNone/>
              <a:defRPr sz="1600">
                <a:latin typeface="Roboto Medium"/>
                <a:ea typeface="Roboto Medium"/>
                <a:cs typeface="Roboto Medium"/>
                <a:sym typeface="Roboto Medium"/>
              </a:defRPr>
            </a:lvl8pPr>
            <a:lvl9pPr indent="-228600" lvl="8" marL="457200" rtl="0">
              <a:spcBef>
                <a:spcPts val="0"/>
              </a:spcBef>
              <a:spcAft>
                <a:spcPts val="0"/>
              </a:spcAft>
              <a:buSzPts val="1600"/>
              <a:buFont typeface="Roboto Medium"/>
              <a:buNone/>
              <a:defRPr sz="1600">
                <a:latin typeface="Roboto Medium"/>
                <a:ea typeface="Roboto Medium"/>
                <a:cs typeface="Roboto Medium"/>
                <a:sym typeface="Roboto Medium"/>
              </a:defRPr>
            </a:lvl9pPr>
          </a:lstStyle>
          <a:p/>
        </p:txBody>
      </p:sp>
      <p:sp>
        <p:nvSpPr>
          <p:cNvPr id="99" name="Google Shape;99;p15"/>
          <p:cNvSpPr txBox="1"/>
          <p:nvPr>
            <p:ph idx="2" type="title"/>
          </p:nvPr>
        </p:nvSpPr>
        <p:spPr>
          <a:xfrm>
            <a:off x="300500" y="257525"/>
            <a:ext cx="5041800" cy="732600"/>
          </a:xfrm>
          <a:prstGeom prst="rect">
            <a:avLst/>
          </a:prstGeom>
        </p:spPr>
        <p:txBody>
          <a:bodyPr anchorCtr="0" anchor="t" bIns="91425" lIns="91425" spcFirstLastPara="1" rIns="91425" wrap="square" tIns="91425">
            <a:noAutofit/>
          </a:bodyPr>
          <a:lstStyle>
            <a:lvl1pPr indent="0" lvl="0" marL="0" marR="0" rtl="0">
              <a:lnSpc>
                <a:spcPct val="100000"/>
              </a:lnSpc>
              <a:spcBef>
                <a:spcPts val="0"/>
              </a:spcBef>
              <a:spcAft>
                <a:spcPts val="0"/>
              </a:spcAft>
              <a:buNone/>
              <a:defRPr b="1" sz="2400">
                <a:latin typeface="Roboto"/>
                <a:ea typeface="Roboto"/>
                <a:cs typeface="Roboto"/>
                <a:sym typeface="Roboto"/>
              </a:defRPr>
            </a:lvl1pPr>
            <a:lvl2pPr lvl="1" rtl="0">
              <a:spcBef>
                <a:spcPts val="0"/>
              </a:spcBef>
              <a:spcAft>
                <a:spcPts val="0"/>
              </a:spcAft>
              <a:buNone/>
              <a:defRPr b="1" sz="2400">
                <a:latin typeface="Roboto"/>
                <a:ea typeface="Roboto"/>
                <a:cs typeface="Roboto"/>
                <a:sym typeface="Roboto"/>
              </a:defRPr>
            </a:lvl2pPr>
            <a:lvl3pPr lvl="2" rtl="0">
              <a:spcBef>
                <a:spcPts val="0"/>
              </a:spcBef>
              <a:spcAft>
                <a:spcPts val="0"/>
              </a:spcAft>
              <a:buNone/>
              <a:defRPr b="1" sz="2400">
                <a:latin typeface="Roboto"/>
                <a:ea typeface="Roboto"/>
                <a:cs typeface="Roboto"/>
                <a:sym typeface="Roboto"/>
              </a:defRPr>
            </a:lvl3pPr>
            <a:lvl4pPr lvl="3" rtl="0">
              <a:spcBef>
                <a:spcPts val="0"/>
              </a:spcBef>
              <a:spcAft>
                <a:spcPts val="0"/>
              </a:spcAft>
              <a:buNone/>
              <a:defRPr b="1" sz="2400">
                <a:latin typeface="Roboto"/>
                <a:ea typeface="Roboto"/>
                <a:cs typeface="Roboto"/>
                <a:sym typeface="Roboto"/>
              </a:defRPr>
            </a:lvl4pPr>
            <a:lvl5pPr lvl="4" rtl="0">
              <a:spcBef>
                <a:spcPts val="0"/>
              </a:spcBef>
              <a:spcAft>
                <a:spcPts val="0"/>
              </a:spcAft>
              <a:buNone/>
              <a:defRPr b="1" sz="2400">
                <a:latin typeface="Roboto"/>
                <a:ea typeface="Roboto"/>
                <a:cs typeface="Roboto"/>
                <a:sym typeface="Roboto"/>
              </a:defRPr>
            </a:lvl5pPr>
            <a:lvl6pPr lvl="5" rtl="0">
              <a:spcBef>
                <a:spcPts val="0"/>
              </a:spcBef>
              <a:spcAft>
                <a:spcPts val="0"/>
              </a:spcAft>
              <a:buNone/>
              <a:defRPr b="1" sz="2400">
                <a:latin typeface="Roboto"/>
                <a:ea typeface="Roboto"/>
                <a:cs typeface="Roboto"/>
                <a:sym typeface="Roboto"/>
              </a:defRPr>
            </a:lvl6pPr>
            <a:lvl7pPr lvl="6" rtl="0">
              <a:spcBef>
                <a:spcPts val="0"/>
              </a:spcBef>
              <a:spcAft>
                <a:spcPts val="0"/>
              </a:spcAft>
              <a:buNone/>
              <a:defRPr b="1" sz="2400">
                <a:latin typeface="Roboto"/>
                <a:ea typeface="Roboto"/>
                <a:cs typeface="Roboto"/>
                <a:sym typeface="Roboto"/>
              </a:defRPr>
            </a:lvl7pPr>
            <a:lvl8pPr lvl="7" rtl="0">
              <a:spcBef>
                <a:spcPts val="0"/>
              </a:spcBef>
              <a:spcAft>
                <a:spcPts val="0"/>
              </a:spcAft>
              <a:buNone/>
              <a:defRPr b="1" sz="2400">
                <a:latin typeface="Roboto"/>
                <a:ea typeface="Roboto"/>
                <a:cs typeface="Roboto"/>
                <a:sym typeface="Roboto"/>
              </a:defRPr>
            </a:lvl8pPr>
            <a:lvl9pPr lvl="8" rtl="0">
              <a:spcBef>
                <a:spcPts val="0"/>
              </a:spcBef>
              <a:spcAft>
                <a:spcPts val="0"/>
              </a:spcAft>
              <a:buNone/>
              <a:defRPr b="1" sz="2400">
                <a:latin typeface="Roboto"/>
                <a:ea typeface="Roboto"/>
                <a:cs typeface="Roboto"/>
                <a:sym typeface="Roboto"/>
              </a:defRPr>
            </a:lvl9pPr>
          </a:lstStyle>
          <a:p/>
        </p:txBody>
      </p:sp>
      <p:pic>
        <p:nvPicPr>
          <p:cNvPr id="100" name="Google Shape;100;p15"/>
          <p:cNvPicPr preferRelativeResize="0"/>
          <p:nvPr/>
        </p:nvPicPr>
        <p:blipFill rotWithShape="1">
          <a:blip r:embed="rId2">
            <a:alphaModFix/>
          </a:blip>
          <a:srcRect b="42001" l="26511" r="40781" t="42000"/>
          <a:stretch/>
        </p:blipFill>
        <p:spPr>
          <a:xfrm>
            <a:off x="8135451" y="4807623"/>
            <a:ext cx="626947" cy="172498"/>
          </a:xfrm>
          <a:prstGeom prst="rect">
            <a:avLst/>
          </a:prstGeom>
          <a:noFill/>
          <a:ln>
            <a:noFill/>
          </a:ln>
        </p:spPr>
      </p:pic>
      <p:sp>
        <p:nvSpPr>
          <p:cNvPr id="101" name="Google Shape;101;p15"/>
          <p:cNvSpPr txBox="1"/>
          <p:nvPr/>
        </p:nvSpPr>
        <p:spPr>
          <a:xfrm>
            <a:off x="347825" y="4830500"/>
            <a:ext cx="2501400" cy="151200"/>
          </a:xfrm>
          <a:prstGeom prst="rect">
            <a:avLst/>
          </a:prstGeom>
          <a:noFill/>
          <a:ln>
            <a:noFill/>
          </a:ln>
        </p:spPr>
        <p:txBody>
          <a:bodyPr anchorCtr="0" anchor="t" bIns="57150" lIns="57150" spcFirstLastPara="1" rIns="57150" wrap="square" tIns="57150">
            <a:noAutofit/>
          </a:bodyPr>
          <a:lstStyle/>
          <a:p>
            <a:pPr indent="0" lvl="0" marL="0" rtl="0" algn="l">
              <a:lnSpc>
                <a:spcPct val="140000"/>
              </a:lnSpc>
              <a:spcBef>
                <a:spcPts val="0"/>
              </a:spcBef>
              <a:spcAft>
                <a:spcPts val="0"/>
              </a:spcAft>
              <a:buClr>
                <a:srgbClr val="000000"/>
              </a:buClr>
              <a:buSzPts val="700"/>
              <a:buFont typeface="Arial"/>
              <a:buNone/>
            </a:pPr>
            <a:r>
              <a:t/>
            </a:r>
            <a:endParaRPr sz="600">
              <a:solidFill>
                <a:srgbClr val="CCCCCC"/>
              </a:solidFill>
              <a:latin typeface="Roboto"/>
              <a:ea typeface="Roboto"/>
              <a:cs typeface="Roboto"/>
              <a:sym typeface="Roboto"/>
            </a:endParaRPr>
          </a:p>
        </p:txBody>
      </p:sp>
      <p:sp>
        <p:nvSpPr>
          <p:cNvPr id="102" name="Google Shape;102;p15"/>
          <p:cNvSpPr txBox="1"/>
          <p:nvPr/>
        </p:nvSpPr>
        <p:spPr>
          <a:xfrm>
            <a:off x="347825" y="4830500"/>
            <a:ext cx="2501400" cy="151200"/>
          </a:xfrm>
          <a:prstGeom prst="rect">
            <a:avLst/>
          </a:prstGeom>
          <a:noFill/>
          <a:ln>
            <a:noFill/>
          </a:ln>
        </p:spPr>
        <p:txBody>
          <a:bodyPr anchorCtr="0" anchor="t" bIns="57150" lIns="57150" spcFirstLastPara="1" rIns="57150" wrap="square" tIns="57150">
            <a:noAutofit/>
          </a:bodyPr>
          <a:lstStyle/>
          <a:p>
            <a:pPr indent="0" lvl="0" marL="0" rtl="0" algn="l">
              <a:lnSpc>
                <a:spcPct val="140000"/>
              </a:lnSpc>
              <a:spcBef>
                <a:spcPts val="0"/>
              </a:spcBef>
              <a:spcAft>
                <a:spcPts val="0"/>
              </a:spcAft>
              <a:buClr>
                <a:srgbClr val="000000"/>
              </a:buClr>
              <a:buSzPts val="700"/>
              <a:buFont typeface="Arial"/>
              <a:buNone/>
            </a:pPr>
            <a:r>
              <a:rPr lang="fr" sz="600">
                <a:solidFill>
                  <a:schemeClr val="dk1"/>
                </a:solidFill>
                <a:latin typeface="Roboto"/>
                <a:ea typeface="Roboto"/>
                <a:cs typeface="Roboto"/>
                <a:sym typeface="Roboto"/>
              </a:rPr>
              <a:t>This work is licensed under the </a:t>
            </a:r>
            <a:r>
              <a:rPr lang="fr" sz="600" u="sng">
                <a:solidFill>
                  <a:schemeClr val="dk1"/>
                </a:solidFill>
                <a:latin typeface="Roboto"/>
                <a:ea typeface="Roboto"/>
                <a:cs typeface="Roboto"/>
                <a:sym typeface="Roboto"/>
                <a:hlinkClick r:id="rId3">
                  <a:extLst>
                    <a:ext uri="{A12FA001-AC4F-418D-AE19-62706E023703}">
                      <ahyp:hlinkClr val="tx"/>
                    </a:ext>
                  </a:extLst>
                </a:hlinkClick>
              </a:rPr>
              <a:t>Apache 2.0 License</a:t>
            </a:r>
            <a:endParaRPr sz="600">
              <a:solidFill>
                <a:schemeClr val="dk1"/>
              </a:solidFill>
              <a:latin typeface="Roboto"/>
              <a:ea typeface="Roboto"/>
              <a:cs typeface="Roboto"/>
              <a:sym typeface="Roboto"/>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cSld name="TITLE_1_2">
    <p:spTree>
      <p:nvGrpSpPr>
        <p:cNvPr id="15" name="Shape 15"/>
        <p:cNvGrpSpPr/>
        <p:nvPr/>
      </p:nvGrpSpPr>
      <p:grpSpPr>
        <a:xfrm>
          <a:off x="0" y="0"/>
          <a:ext cx="0" cy="0"/>
          <a:chOff x="0" y="0"/>
          <a:chExt cx="0" cy="0"/>
        </a:xfrm>
      </p:grpSpPr>
      <p:sp>
        <p:nvSpPr>
          <p:cNvPr id="16" name="Google Shape;16;p3"/>
          <p:cNvSpPr/>
          <p:nvPr/>
        </p:nvSpPr>
        <p:spPr>
          <a:xfrm flipH="1" rot="10800000">
            <a:off x="-9525" y="-14924"/>
            <a:ext cx="9162900" cy="5175300"/>
          </a:xfrm>
          <a:prstGeom prst="rect">
            <a:avLst/>
          </a:prstGeom>
          <a:solidFill>
            <a:srgbClr val="07304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 name="Google Shape;17;p3"/>
          <p:cNvSpPr txBox="1"/>
          <p:nvPr>
            <p:ph type="title"/>
          </p:nvPr>
        </p:nvSpPr>
        <p:spPr>
          <a:xfrm>
            <a:off x="286950" y="1903275"/>
            <a:ext cx="5496600" cy="786900"/>
          </a:xfrm>
          <a:prstGeom prst="rect">
            <a:avLst/>
          </a:prstGeom>
        </p:spPr>
        <p:txBody>
          <a:bodyPr anchorCtr="0" anchor="t" bIns="91425" lIns="91425" spcFirstLastPara="1" rIns="91425" wrap="square" tIns="91425">
            <a:noAutofit/>
          </a:bodyPr>
          <a:lstStyle>
            <a:lvl1pPr indent="0" lvl="0" marL="0" marR="0" rtl="0">
              <a:lnSpc>
                <a:spcPct val="100000"/>
              </a:lnSpc>
              <a:spcBef>
                <a:spcPts val="0"/>
              </a:spcBef>
              <a:spcAft>
                <a:spcPts val="0"/>
              </a:spcAft>
              <a:buNone/>
              <a:defRPr b="1" sz="3600">
                <a:solidFill>
                  <a:srgbClr val="FFFFFF"/>
                </a:solidFill>
                <a:latin typeface="Roboto"/>
                <a:ea typeface="Roboto"/>
                <a:cs typeface="Roboto"/>
                <a:sym typeface="Roboto"/>
              </a:defRPr>
            </a:lvl1pPr>
            <a:lvl2pPr lvl="1" rtl="0">
              <a:spcBef>
                <a:spcPts val="0"/>
              </a:spcBef>
              <a:spcAft>
                <a:spcPts val="0"/>
              </a:spcAft>
              <a:buNone/>
              <a:defRPr b="1" sz="3600">
                <a:solidFill>
                  <a:srgbClr val="FFFFFF"/>
                </a:solidFill>
                <a:latin typeface="Roboto"/>
                <a:ea typeface="Roboto"/>
                <a:cs typeface="Roboto"/>
                <a:sym typeface="Roboto"/>
              </a:defRPr>
            </a:lvl2pPr>
            <a:lvl3pPr lvl="2" rtl="0">
              <a:spcBef>
                <a:spcPts val="0"/>
              </a:spcBef>
              <a:spcAft>
                <a:spcPts val="0"/>
              </a:spcAft>
              <a:buNone/>
              <a:defRPr b="1" sz="3600">
                <a:solidFill>
                  <a:srgbClr val="FFFFFF"/>
                </a:solidFill>
                <a:latin typeface="Roboto"/>
                <a:ea typeface="Roboto"/>
                <a:cs typeface="Roboto"/>
                <a:sym typeface="Roboto"/>
              </a:defRPr>
            </a:lvl3pPr>
            <a:lvl4pPr lvl="3" rtl="0">
              <a:spcBef>
                <a:spcPts val="0"/>
              </a:spcBef>
              <a:spcAft>
                <a:spcPts val="0"/>
              </a:spcAft>
              <a:buNone/>
              <a:defRPr b="1" sz="3600">
                <a:solidFill>
                  <a:srgbClr val="FFFFFF"/>
                </a:solidFill>
                <a:latin typeface="Roboto"/>
                <a:ea typeface="Roboto"/>
                <a:cs typeface="Roboto"/>
                <a:sym typeface="Roboto"/>
              </a:defRPr>
            </a:lvl4pPr>
            <a:lvl5pPr lvl="4" rtl="0">
              <a:spcBef>
                <a:spcPts val="0"/>
              </a:spcBef>
              <a:spcAft>
                <a:spcPts val="0"/>
              </a:spcAft>
              <a:buNone/>
              <a:defRPr b="1" sz="3600">
                <a:solidFill>
                  <a:srgbClr val="FFFFFF"/>
                </a:solidFill>
                <a:latin typeface="Roboto"/>
                <a:ea typeface="Roboto"/>
                <a:cs typeface="Roboto"/>
                <a:sym typeface="Roboto"/>
              </a:defRPr>
            </a:lvl5pPr>
            <a:lvl6pPr lvl="5" rtl="0">
              <a:spcBef>
                <a:spcPts val="0"/>
              </a:spcBef>
              <a:spcAft>
                <a:spcPts val="0"/>
              </a:spcAft>
              <a:buNone/>
              <a:defRPr b="1" sz="3600">
                <a:solidFill>
                  <a:srgbClr val="FFFFFF"/>
                </a:solidFill>
                <a:latin typeface="Roboto"/>
                <a:ea typeface="Roboto"/>
                <a:cs typeface="Roboto"/>
                <a:sym typeface="Roboto"/>
              </a:defRPr>
            </a:lvl6pPr>
            <a:lvl7pPr lvl="6" rtl="0">
              <a:spcBef>
                <a:spcPts val="0"/>
              </a:spcBef>
              <a:spcAft>
                <a:spcPts val="0"/>
              </a:spcAft>
              <a:buNone/>
              <a:defRPr b="1" sz="3600">
                <a:solidFill>
                  <a:srgbClr val="FFFFFF"/>
                </a:solidFill>
                <a:latin typeface="Roboto"/>
                <a:ea typeface="Roboto"/>
                <a:cs typeface="Roboto"/>
                <a:sym typeface="Roboto"/>
              </a:defRPr>
            </a:lvl7pPr>
            <a:lvl8pPr lvl="7" rtl="0">
              <a:spcBef>
                <a:spcPts val="0"/>
              </a:spcBef>
              <a:spcAft>
                <a:spcPts val="0"/>
              </a:spcAft>
              <a:buNone/>
              <a:defRPr b="1" sz="3600">
                <a:solidFill>
                  <a:srgbClr val="FFFFFF"/>
                </a:solidFill>
                <a:latin typeface="Roboto"/>
                <a:ea typeface="Roboto"/>
                <a:cs typeface="Roboto"/>
                <a:sym typeface="Roboto"/>
              </a:defRPr>
            </a:lvl8pPr>
            <a:lvl9pPr lvl="8" rtl="0">
              <a:spcBef>
                <a:spcPts val="0"/>
              </a:spcBef>
              <a:spcAft>
                <a:spcPts val="0"/>
              </a:spcAft>
              <a:buNone/>
              <a:defRPr b="1" sz="3600">
                <a:solidFill>
                  <a:srgbClr val="FFFFFF"/>
                </a:solidFill>
                <a:latin typeface="Roboto"/>
                <a:ea typeface="Roboto"/>
                <a:cs typeface="Roboto"/>
                <a:sym typeface="Roboto"/>
              </a:defRPr>
            </a:lvl9pPr>
          </a:lstStyle>
          <a:p/>
        </p:txBody>
      </p:sp>
      <p:sp>
        <p:nvSpPr>
          <p:cNvPr id="18" name="Google Shape;18;p3"/>
          <p:cNvSpPr txBox="1"/>
          <p:nvPr>
            <p:ph idx="1" type="subTitle"/>
          </p:nvPr>
        </p:nvSpPr>
        <p:spPr>
          <a:xfrm>
            <a:off x="286950" y="2677725"/>
            <a:ext cx="7516200" cy="562500"/>
          </a:xfrm>
          <a:prstGeom prst="rect">
            <a:avLst/>
          </a:prstGeom>
        </p:spPr>
        <p:txBody>
          <a:bodyPr anchorCtr="0" anchor="t" bIns="91425" lIns="91425" spcFirstLastPara="1" rIns="91425" wrap="square" tIns="91425">
            <a:noAutofit/>
          </a:bodyPr>
          <a:lstStyle>
            <a:lvl1pPr indent="0" lvl="0" marL="0" marR="0" rtl="0">
              <a:lnSpc>
                <a:spcPct val="100000"/>
              </a:lnSpc>
              <a:spcBef>
                <a:spcPts val="0"/>
              </a:spcBef>
              <a:spcAft>
                <a:spcPts val="0"/>
              </a:spcAft>
              <a:buNone/>
              <a:defRPr sz="2400">
                <a:solidFill>
                  <a:srgbClr val="FFFFFF"/>
                </a:solidFill>
                <a:latin typeface="Roboto"/>
                <a:ea typeface="Roboto"/>
                <a:cs typeface="Roboto"/>
                <a:sym typeface="Roboto"/>
              </a:defRPr>
            </a:lvl1pPr>
            <a:lvl2pPr lvl="1" rtl="0">
              <a:spcBef>
                <a:spcPts val="0"/>
              </a:spcBef>
              <a:spcAft>
                <a:spcPts val="0"/>
              </a:spcAft>
              <a:buNone/>
              <a:defRPr sz="2400">
                <a:solidFill>
                  <a:srgbClr val="FFFFFF"/>
                </a:solidFill>
                <a:latin typeface="Roboto"/>
                <a:ea typeface="Roboto"/>
                <a:cs typeface="Roboto"/>
                <a:sym typeface="Roboto"/>
              </a:defRPr>
            </a:lvl2pPr>
            <a:lvl3pPr lvl="2" rtl="0">
              <a:spcBef>
                <a:spcPts val="1000"/>
              </a:spcBef>
              <a:spcAft>
                <a:spcPts val="0"/>
              </a:spcAft>
              <a:buNone/>
              <a:defRPr sz="2400">
                <a:solidFill>
                  <a:srgbClr val="FFFFFF"/>
                </a:solidFill>
                <a:latin typeface="Roboto"/>
                <a:ea typeface="Roboto"/>
                <a:cs typeface="Roboto"/>
                <a:sym typeface="Roboto"/>
              </a:defRPr>
            </a:lvl3pPr>
            <a:lvl4pPr lvl="3" rtl="0">
              <a:spcBef>
                <a:spcPts val="1000"/>
              </a:spcBef>
              <a:spcAft>
                <a:spcPts val="0"/>
              </a:spcAft>
              <a:buNone/>
              <a:defRPr sz="2400">
                <a:solidFill>
                  <a:srgbClr val="FFFFFF"/>
                </a:solidFill>
                <a:latin typeface="Roboto"/>
                <a:ea typeface="Roboto"/>
                <a:cs typeface="Roboto"/>
                <a:sym typeface="Roboto"/>
              </a:defRPr>
            </a:lvl4pPr>
            <a:lvl5pPr lvl="4" rtl="0">
              <a:spcBef>
                <a:spcPts val="1000"/>
              </a:spcBef>
              <a:spcAft>
                <a:spcPts val="0"/>
              </a:spcAft>
              <a:buNone/>
              <a:defRPr sz="2400">
                <a:solidFill>
                  <a:srgbClr val="FFFFFF"/>
                </a:solidFill>
                <a:latin typeface="Roboto"/>
                <a:ea typeface="Roboto"/>
                <a:cs typeface="Roboto"/>
                <a:sym typeface="Roboto"/>
              </a:defRPr>
            </a:lvl5pPr>
            <a:lvl6pPr lvl="5" rtl="0">
              <a:spcBef>
                <a:spcPts val="1000"/>
              </a:spcBef>
              <a:spcAft>
                <a:spcPts val="0"/>
              </a:spcAft>
              <a:buNone/>
              <a:defRPr sz="2400">
                <a:solidFill>
                  <a:srgbClr val="FFFFFF"/>
                </a:solidFill>
                <a:latin typeface="Roboto"/>
                <a:ea typeface="Roboto"/>
                <a:cs typeface="Roboto"/>
                <a:sym typeface="Roboto"/>
              </a:defRPr>
            </a:lvl6pPr>
            <a:lvl7pPr lvl="6" rtl="0">
              <a:spcBef>
                <a:spcPts val="1000"/>
              </a:spcBef>
              <a:spcAft>
                <a:spcPts val="0"/>
              </a:spcAft>
              <a:buNone/>
              <a:defRPr sz="2400">
                <a:solidFill>
                  <a:srgbClr val="FFFFFF"/>
                </a:solidFill>
                <a:latin typeface="Roboto"/>
                <a:ea typeface="Roboto"/>
                <a:cs typeface="Roboto"/>
                <a:sym typeface="Roboto"/>
              </a:defRPr>
            </a:lvl7pPr>
            <a:lvl8pPr lvl="7" rtl="0">
              <a:spcBef>
                <a:spcPts val="1000"/>
              </a:spcBef>
              <a:spcAft>
                <a:spcPts val="0"/>
              </a:spcAft>
              <a:buNone/>
              <a:defRPr sz="2400">
                <a:solidFill>
                  <a:srgbClr val="FFFFFF"/>
                </a:solidFill>
                <a:latin typeface="Roboto"/>
                <a:ea typeface="Roboto"/>
                <a:cs typeface="Roboto"/>
                <a:sym typeface="Roboto"/>
              </a:defRPr>
            </a:lvl8pPr>
            <a:lvl9pPr lvl="8" rtl="0">
              <a:spcBef>
                <a:spcPts val="1000"/>
              </a:spcBef>
              <a:spcAft>
                <a:spcPts val="1000"/>
              </a:spcAft>
              <a:buNone/>
              <a:defRPr sz="2400">
                <a:solidFill>
                  <a:srgbClr val="FFFFFF"/>
                </a:solidFill>
                <a:latin typeface="Roboto"/>
                <a:ea typeface="Roboto"/>
                <a:cs typeface="Roboto"/>
                <a:sym typeface="Roboto"/>
              </a:defRPr>
            </a:lvl9pPr>
          </a:lstStyle>
          <a:p/>
        </p:txBody>
      </p:sp>
      <p:sp>
        <p:nvSpPr>
          <p:cNvPr id="19" name="Google Shape;19;p3"/>
          <p:cNvSpPr/>
          <p:nvPr/>
        </p:nvSpPr>
        <p:spPr>
          <a:xfrm>
            <a:off x="4148863" y="3818026"/>
            <a:ext cx="2679300" cy="2679300"/>
          </a:xfrm>
          <a:prstGeom prst="arc">
            <a:avLst>
              <a:gd fmla="val 16200000" name="adj1"/>
              <a:gd fmla="val 0" name="adj2"/>
            </a:avLst>
          </a:prstGeom>
          <a:noFill/>
          <a:ln cap="flat" cmpd="sng" w="152400">
            <a:solidFill>
              <a:srgbClr val="4285F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3"/>
          <p:cNvSpPr/>
          <p:nvPr/>
        </p:nvSpPr>
        <p:spPr>
          <a:xfrm rot="-5400000">
            <a:off x="4158328" y="3817811"/>
            <a:ext cx="2679300" cy="2679300"/>
          </a:xfrm>
          <a:prstGeom prst="arc">
            <a:avLst>
              <a:gd fmla="val 16200000" name="adj1"/>
              <a:gd fmla="val 0" name="adj2"/>
            </a:avLst>
          </a:prstGeom>
          <a:noFill/>
          <a:ln cap="flat" cmpd="sng" w="152400">
            <a:solidFill>
              <a:srgbClr val="4285F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3"/>
          <p:cNvSpPr/>
          <p:nvPr/>
        </p:nvSpPr>
        <p:spPr>
          <a:xfrm rot="10800000">
            <a:off x="6162006" y="639800"/>
            <a:ext cx="2600400" cy="2600400"/>
          </a:xfrm>
          <a:prstGeom prst="arc">
            <a:avLst>
              <a:gd fmla="val 16200000" name="adj1"/>
              <a:gd fmla="val 0" name="adj2"/>
            </a:avLst>
          </a:prstGeom>
          <a:noFill/>
          <a:ln cap="flat" cmpd="sng" w="152400">
            <a:solidFill>
              <a:srgbClr val="EFF7C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3"/>
          <p:cNvSpPr/>
          <p:nvPr/>
        </p:nvSpPr>
        <p:spPr>
          <a:xfrm rot="5400000">
            <a:off x="6162006" y="639827"/>
            <a:ext cx="2600400" cy="2600400"/>
          </a:xfrm>
          <a:prstGeom prst="arc">
            <a:avLst>
              <a:gd fmla="val 16200000" name="adj1"/>
              <a:gd fmla="val 0" name="adj2"/>
            </a:avLst>
          </a:prstGeom>
          <a:noFill/>
          <a:ln cap="flat" cmpd="sng" w="152400">
            <a:solidFill>
              <a:srgbClr val="EFF7C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3" name="Google Shape;23;p3"/>
          <p:cNvCxnSpPr/>
          <p:nvPr/>
        </p:nvCxnSpPr>
        <p:spPr>
          <a:xfrm rot="-5400000">
            <a:off x="5160485" y="945335"/>
            <a:ext cx="2003100" cy="0"/>
          </a:xfrm>
          <a:prstGeom prst="straightConnector1">
            <a:avLst/>
          </a:prstGeom>
          <a:noFill/>
          <a:ln cap="flat" cmpd="sng" w="152400">
            <a:solidFill>
              <a:srgbClr val="EFF7CF"/>
            </a:solidFill>
            <a:prstDash val="solid"/>
            <a:round/>
            <a:headEnd len="med" w="med" type="none"/>
            <a:tailEnd len="med" w="med" type="none"/>
          </a:ln>
        </p:spPr>
      </p:cxnSp>
      <p:cxnSp>
        <p:nvCxnSpPr>
          <p:cNvPr id="24" name="Google Shape;24;p3"/>
          <p:cNvCxnSpPr/>
          <p:nvPr/>
        </p:nvCxnSpPr>
        <p:spPr>
          <a:xfrm rot="-5400000">
            <a:off x="7760860" y="986635"/>
            <a:ext cx="2003100" cy="0"/>
          </a:xfrm>
          <a:prstGeom prst="straightConnector1">
            <a:avLst/>
          </a:prstGeom>
          <a:noFill/>
          <a:ln cap="flat" cmpd="sng" w="152400">
            <a:solidFill>
              <a:srgbClr val="EFF7CF"/>
            </a:solidFill>
            <a:prstDash val="solid"/>
            <a:round/>
            <a:headEnd len="med" w="med" type="none"/>
            <a:tailEnd len="med" w="med" type="none"/>
          </a:ln>
        </p:spPr>
      </p:cxnSp>
      <p:pic>
        <p:nvPicPr>
          <p:cNvPr id="25" name="Google Shape;25;p3"/>
          <p:cNvPicPr preferRelativeResize="0"/>
          <p:nvPr/>
        </p:nvPicPr>
        <p:blipFill rotWithShape="1">
          <a:blip r:embed="rId2">
            <a:alphaModFix/>
          </a:blip>
          <a:srcRect b="40719" l="26139" r="39936" t="40717"/>
          <a:stretch/>
        </p:blipFill>
        <p:spPr>
          <a:xfrm>
            <a:off x="8135725" y="4798231"/>
            <a:ext cx="626400" cy="191905"/>
          </a:xfrm>
          <a:prstGeom prst="rect">
            <a:avLst/>
          </a:prstGeom>
          <a:noFill/>
          <a:ln>
            <a:noFill/>
          </a:ln>
        </p:spPr>
      </p:pic>
      <p:sp>
        <p:nvSpPr>
          <p:cNvPr id="26" name="Google Shape;26;p3"/>
          <p:cNvSpPr txBox="1"/>
          <p:nvPr/>
        </p:nvSpPr>
        <p:spPr>
          <a:xfrm>
            <a:off x="347825" y="4830500"/>
            <a:ext cx="2501400" cy="151200"/>
          </a:xfrm>
          <a:prstGeom prst="rect">
            <a:avLst/>
          </a:prstGeom>
          <a:noFill/>
          <a:ln>
            <a:noFill/>
          </a:ln>
        </p:spPr>
        <p:txBody>
          <a:bodyPr anchorCtr="0" anchor="t" bIns="57150" lIns="57150" spcFirstLastPara="1" rIns="57150" wrap="square" tIns="57150">
            <a:noAutofit/>
          </a:bodyPr>
          <a:lstStyle/>
          <a:p>
            <a:pPr indent="0" lvl="0" marL="0" rtl="0" algn="l">
              <a:lnSpc>
                <a:spcPct val="140000"/>
              </a:lnSpc>
              <a:spcBef>
                <a:spcPts val="0"/>
              </a:spcBef>
              <a:spcAft>
                <a:spcPts val="0"/>
              </a:spcAft>
              <a:buClr>
                <a:srgbClr val="000000"/>
              </a:buClr>
              <a:buSzPts val="700"/>
              <a:buFont typeface="Arial"/>
              <a:buNone/>
            </a:pPr>
            <a:r>
              <a:rPr lang="fr" sz="600">
                <a:solidFill>
                  <a:srgbClr val="FFFFFF"/>
                </a:solidFill>
                <a:latin typeface="Roboto"/>
                <a:ea typeface="Roboto"/>
                <a:cs typeface="Roboto"/>
                <a:sym typeface="Roboto"/>
              </a:rPr>
              <a:t>This work is licensed under </a:t>
            </a:r>
            <a:r>
              <a:rPr lang="fr" sz="600" u="sng">
                <a:solidFill>
                  <a:srgbClr val="FFFFFF"/>
                </a:solidFill>
                <a:latin typeface="Roboto"/>
                <a:ea typeface="Roboto"/>
                <a:cs typeface="Roboto"/>
                <a:sym typeface="Roboto"/>
                <a:hlinkClick r:id="rId3">
                  <a:extLst>
                    <a:ext uri="{A12FA001-AC4F-418D-AE19-62706E023703}">
                      <ahyp:hlinkClr val="tx"/>
                    </a:ext>
                  </a:extLst>
                </a:hlinkClick>
              </a:rPr>
              <a:t>The Apache License 2.0</a:t>
            </a:r>
            <a:endParaRPr sz="600">
              <a:solidFill>
                <a:srgbClr val="FFFFFF"/>
              </a:solidFill>
              <a:latin typeface="Roboto"/>
              <a:ea typeface="Roboto"/>
              <a:cs typeface="Roboto"/>
              <a:sym typeface="Roboto"/>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acer">
  <p:cSld name="CUSTOM_15">
    <p:spTree>
      <p:nvGrpSpPr>
        <p:cNvPr id="27" name="Shape 27"/>
        <p:cNvGrpSpPr/>
        <p:nvPr/>
      </p:nvGrpSpPr>
      <p:grpSpPr>
        <a:xfrm>
          <a:off x="0" y="0"/>
          <a:ext cx="0" cy="0"/>
          <a:chOff x="0" y="0"/>
          <a:chExt cx="0" cy="0"/>
        </a:xfrm>
      </p:grpSpPr>
      <p:sp>
        <p:nvSpPr>
          <p:cNvPr id="28" name="Google Shape;28;p4"/>
          <p:cNvSpPr/>
          <p:nvPr/>
        </p:nvSpPr>
        <p:spPr>
          <a:xfrm flipH="1" rot="10800000">
            <a:off x="-9525" y="-14924"/>
            <a:ext cx="9162900" cy="5175300"/>
          </a:xfrm>
          <a:prstGeom prst="rect">
            <a:avLst/>
          </a:prstGeom>
          <a:solidFill>
            <a:srgbClr val="D7EFF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 name="Google Shape;29;p4"/>
          <p:cNvSpPr txBox="1"/>
          <p:nvPr>
            <p:ph type="title"/>
          </p:nvPr>
        </p:nvSpPr>
        <p:spPr>
          <a:xfrm>
            <a:off x="880175" y="1994775"/>
            <a:ext cx="7383600" cy="1155900"/>
          </a:xfrm>
          <a:prstGeom prst="rect">
            <a:avLst/>
          </a:prstGeom>
        </p:spPr>
        <p:txBody>
          <a:bodyPr anchorCtr="0" anchor="ctr" bIns="91425" lIns="91425" spcFirstLastPara="1" rIns="91425" wrap="square" tIns="91425">
            <a:noAutofit/>
          </a:bodyPr>
          <a:lstStyle>
            <a:lvl1pPr indent="0" lvl="0" marL="0" marR="0" rtl="0" algn="ctr">
              <a:lnSpc>
                <a:spcPct val="100000"/>
              </a:lnSpc>
              <a:spcBef>
                <a:spcPts val="0"/>
              </a:spcBef>
              <a:spcAft>
                <a:spcPts val="0"/>
              </a:spcAft>
              <a:buNone/>
              <a:defRPr b="1" sz="2400">
                <a:latin typeface="Roboto"/>
                <a:ea typeface="Roboto"/>
                <a:cs typeface="Roboto"/>
                <a:sym typeface="Roboto"/>
              </a:defRPr>
            </a:lvl1pPr>
            <a:lvl2pPr lvl="1" rtl="0" algn="ctr">
              <a:spcBef>
                <a:spcPts val="0"/>
              </a:spcBef>
              <a:spcAft>
                <a:spcPts val="0"/>
              </a:spcAft>
              <a:buNone/>
              <a:defRPr sz="2400">
                <a:solidFill>
                  <a:srgbClr val="073042"/>
                </a:solidFill>
                <a:latin typeface="Roboto"/>
                <a:ea typeface="Roboto"/>
                <a:cs typeface="Roboto"/>
                <a:sym typeface="Roboto"/>
              </a:defRPr>
            </a:lvl2pPr>
            <a:lvl3pPr lvl="2" rtl="0" algn="ctr">
              <a:spcBef>
                <a:spcPts val="0"/>
              </a:spcBef>
              <a:spcAft>
                <a:spcPts val="0"/>
              </a:spcAft>
              <a:buNone/>
              <a:defRPr sz="2400">
                <a:solidFill>
                  <a:srgbClr val="073042"/>
                </a:solidFill>
                <a:latin typeface="Roboto"/>
                <a:ea typeface="Roboto"/>
                <a:cs typeface="Roboto"/>
                <a:sym typeface="Roboto"/>
              </a:defRPr>
            </a:lvl3pPr>
            <a:lvl4pPr lvl="3" rtl="0" algn="ctr">
              <a:spcBef>
                <a:spcPts val="0"/>
              </a:spcBef>
              <a:spcAft>
                <a:spcPts val="0"/>
              </a:spcAft>
              <a:buNone/>
              <a:defRPr sz="2400">
                <a:solidFill>
                  <a:srgbClr val="073042"/>
                </a:solidFill>
                <a:latin typeface="Roboto"/>
                <a:ea typeface="Roboto"/>
                <a:cs typeface="Roboto"/>
                <a:sym typeface="Roboto"/>
              </a:defRPr>
            </a:lvl4pPr>
            <a:lvl5pPr lvl="4" rtl="0" algn="ctr">
              <a:spcBef>
                <a:spcPts val="0"/>
              </a:spcBef>
              <a:spcAft>
                <a:spcPts val="0"/>
              </a:spcAft>
              <a:buNone/>
              <a:defRPr sz="2400">
                <a:solidFill>
                  <a:srgbClr val="073042"/>
                </a:solidFill>
                <a:latin typeface="Roboto"/>
                <a:ea typeface="Roboto"/>
                <a:cs typeface="Roboto"/>
                <a:sym typeface="Roboto"/>
              </a:defRPr>
            </a:lvl5pPr>
            <a:lvl6pPr lvl="5" rtl="0" algn="ctr">
              <a:spcBef>
                <a:spcPts val="0"/>
              </a:spcBef>
              <a:spcAft>
                <a:spcPts val="0"/>
              </a:spcAft>
              <a:buNone/>
              <a:defRPr sz="2400">
                <a:solidFill>
                  <a:srgbClr val="073042"/>
                </a:solidFill>
                <a:latin typeface="Roboto"/>
                <a:ea typeface="Roboto"/>
                <a:cs typeface="Roboto"/>
                <a:sym typeface="Roboto"/>
              </a:defRPr>
            </a:lvl6pPr>
            <a:lvl7pPr lvl="6" rtl="0" algn="ctr">
              <a:spcBef>
                <a:spcPts val="0"/>
              </a:spcBef>
              <a:spcAft>
                <a:spcPts val="0"/>
              </a:spcAft>
              <a:buNone/>
              <a:defRPr sz="2400">
                <a:solidFill>
                  <a:srgbClr val="073042"/>
                </a:solidFill>
                <a:latin typeface="Roboto"/>
                <a:ea typeface="Roboto"/>
                <a:cs typeface="Roboto"/>
                <a:sym typeface="Roboto"/>
              </a:defRPr>
            </a:lvl7pPr>
            <a:lvl8pPr lvl="7" rtl="0" algn="ctr">
              <a:spcBef>
                <a:spcPts val="0"/>
              </a:spcBef>
              <a:spcAft>
                <a:spcPts val="0"/>
              </a:spcAft>
              <a:buNone/>
              <a:defRPr sz="2400">
                <a:solidFill>
                  <a:srgbClr val="073042"/>
                </a:solidFill>
                <a:latin typeface="Roboto"/>
                <a:ea typeface="Roboto"/>
                <a:cs typeface="Roboto"/>
                <a:sym typeface="Roboto"/>
              </a:defRPr>
            </a:lvl8pPr>
            <a:lvl9pPr lvl="8" rtl="0" algn="ctr">
              <a:spcBef>
                <a:spcPts val="0"/>
              </a:spcBef>
              <a:spcAft>
                <a:spcPts val="0"/>
              </a:spcAft>
              <a:buNone/>
              <a:defRPr sz="2400">
                <a:solidFill>
                  <a:srgbClr val="073042"/>
                </a:solidFill>
                <a:latin typeface="Roboto"/>
                <a:ea typeface="Roboto"/>
                <a:cs typeface="Roboto"/>
                <a:sym typeface="Roboto"/>
              </a:defRPr>
            </a:lvl9pPr>
          </a:lstStyle>
          <a:p/>
        </p:txBody>
      </p:sp>
      <p:pic>
        <p:nvPicPr>
          <p:cNvPr id="30" name="Google Shape;30;p4"/>
          <p:cNvPicPr preferRelativeResize="0"/>
          <p:nvPr/>
        </p:nvPicPr>
        <p:blipFill rotWithShape="1">
          <a:blip r:embed="rId2">
            <a:alphaModFix/>
          </a:blip>
          <a:srcRect b="42001" l="26511" r="40781" t="42000"/>
          <a:stretch/>
        </p:blipFill>
        <p:spPr>
          <a:xfrm>
            <a:off x="8135451" y="4807623"/>
            <a:ext cx="626947" cy="172498"/>
          </a:xfrm>
          <a:prstGeom prst="rect">
            <a:avLst/>
          </a:prstGeom>
          <a:noFill/>
          <a:ln>
            <a:noFill/>
          </a:ln>
        </p:spPr>
      </p:pic>
      <p:sp>
        <p:nvSpPr>
          <p:cNvPr id="31" name="Google Shape;31;p4"/>
          <p:cNvSpPr txBox="1"/>
          <p:nvPr/>
        </p:nvSpPr>
        <p:spPr>
          <a:xfrm>
            <a:off x="347825" y="4830500"/>
            <a:ext cx="2501400" cy="151200"/>
          </a:xfrm>
          <a:prstGeom prst="rect">
            <a:avLst/>
          </a:prstGeom>
          <a:noFill/>
          <a:ln>
            <a:noFill/>
          </a:ln>
        </p:spPr>
        <p:txBody>
          <a:bodyPr anchorCtr="0" anchor="t" bIns="57150" lIns="57150" spcFirstLastPara="1" rIns="57150" wrap="square" tIns="57150">
            <a:noAutofit/>
          </a:bodyPr>
          <a:lstStyle/>
          <a:p>
            <a:pPr indent="0" lvl="0" marL="0" rtl="0" algn="l">
              <a:lnSpc>
                <a:spcPct val="140000"/>
              </a:lnSpc>
              <a:spcBef>
                <a:spcPts val="0"/>
              </a:spcBef>
              <a:spcAft>
                <a:spcPts val="0"/>
              </a:spcAft>
              <a:buClr>
                <a:srgbClr val="000000"/>
              </a:buClr>
              <a:buSzPts val="700"/>
              <a:buFont typeface="Arial"/>
              <a:buNone/>
            </a:pPr>
            <a:r>
              <a:rPr lang="fr" sz="600">
                <a:latin typeface="Roboto"/>
                <a:ea typeface="Roboto"/>
                <a:cs typeface="Roboto"/>
                <a:sym typeface="Roboto"/>
              </a:rPr>
              <a:t>This work is licensed under </a:t>
            </a:r>
            <a:r>
              <a:rPr lang="fr" sz="600" u="sng">
                <a:latin typeface="Roboto"/>
                <a:ea typeface="Roboto"/>
                <a:cs typeface="Roboto"/>
                <a:sym typeface="Roboto"/>
                <a:hlinkClick r:id="rId3"/>
              </a:rPr>
              <a:t>The Apache License 2.0</a:t>
            </a:r>
            <a:endParaRPr sz="600">
              <a:latin typeface="Roboto"/>
              <a:ea typeface="Roboto"/>
              <a:cs typeface="Roboto"/>
              <a:sym typeface="Roboto"/>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acer">
  <p:cSld name="CUSTOM_38">
    <p:spTree>
      <p:nvGrpSpPr>
        <p:cNvPr id="32" name="Shape 32"/>
        <p:cNvGrpSpPr/>
        <p:nvPr/>
      </p:nvGrpSpPr>
      <p:grpSpPr>
        <a:xfrm>
          <a:off x="0" y="0"/>
          <a:ext cx="0" cy="0"/>
          <a:chOff x="0" y="0"/>
          <a:chExt cx="0" cy="0"/>
        </a:xfrm>
      </p:grpSpPr>
      <p:sp>
        <p:nvSpPr>
          <p:cNvPr id="33" name="Google Shape;33;p5"/>
          <p:cNvSpPr/>
          <p:nvPr/>
        </p:nvSpPr>
        <p:spPr>
          <a:xfrm flipH="1" rot="10800000">
            <a:off x="-9525" y="-14924"/>
            <a:ext cx="9162900" cy="5175300"/>
          </a:xfrm>
          <a:prstGeom prst="rect">
            <a:avLst/>
          </a:prstGeom>
          <a:solidFill>
            <a:srgbClr val="EFF7C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5"/>
          <p:cNvSpPr txBox="1"/>
          <p:nvPr>
            <p:ph type="title"/>
          </p:nvPr>
        </p:nvSpPr>
        <p:spPr>
          <a:xfrm>
            <a:off x="880175" y="1994775"/>
            <a:ext cx="7383600" cy="1155900"/>
          </a:xfrm>
          <a:prstGeom prst="rect">
            <a:avLst/>
          </a:prstGeom>
        </p:spPr>
        <p:txBody>
          <a:bodyPr anchorCtr="0" anchor="ctr" bIns="91425" lIns="91425" spcFirstLastPara="1" rIns="91425" wrap="square" tIns="91425">
            <a:noAutofit/>
          </a:bodyPr>
          <a:lstStyle>
            <a:lvl1pPr indent="0" lvl="0" marL="0" marR="0" rtl="0" algn="ctr">
              <a:lnSpc>
                <a:spcPct val="100000"/>
              </a:lnSpc>
              <a:spcBef>
                <a:spcPts val="0"/>
              </a:spcBef>
              <a:spcAft>
                <a:spcPts val="0"/>
              </a:spcAft>
              <a:buNone/>
              <a:defRPr b="1" sz="2400">
                <a:solidFill>
                  <a:srgbClr val="073042"/>
                </a:solidFill>
                <a:latin typeface="Roboto"/>
                <a:ea typeface="Roboto"/>
                <a:cs typeface="Roboto"/>
                <a:sym typeface="Roboto"/>
              </a:defRPr>
            </a:lvl1pPr>
            <a:lvl2pPr lvl="1" rtl="0" algn="ctr">
              <a:spcBef>
                <a:spcPts val="0"/>
              </a:spcBef>
              <a:spcAft>
                <a:spcPts val="0"/>
              </a:spcAft>
              <a:buNone/>
              <a:defRPr sz="2400">
                <a:solidFill>
                  <a:srgbClr val="073042"/>
                </a:solidFill>
                <a:latin typeface="Roboto"/>
                <a:ea typeface="Roboto"/>
                <a:cs typeface="Roboto"/>
                <a:sym typeface="Roboto"/>
              </a:defRPr>
            </a:lvl2pPr>
            <a:lvl3pPr lvl="2" rtl="0" algn="ctr">
              <a:spcBef>
                <a:spcPts val="0"/>
              </a:spcBef>
              <a:spcAft>
                <a:spcPts val="0"/>
              </a:spcAft>
              <a:buNone/>
              <a:defRPr sz="2400">
                <a:solidFill>
                  <a:srgbClr val="073042"/>
                </a:solidFill>
                <a:latin typeface="Roboto"/>
                <a:ea typeface="Roboto"/>
                <a:cs typeface="Roboto"/>
                <a:sym typeface="Roboto"/>
              </a:defRPr>
            </a:lvl3pPr>
            <a:lvl4pPr lvl="3" rtl="0" algn="ctr">
              <a:spcBef>
                <a:spcPts val="0"/>
              </a:spcBef>
              <a:spcAft>
                <a:spcPts val="0"/>
              </a:spcAft>
              <a:buNone/>
              <a:defRPr sz="2400">
                <a:solidFill>
                  <a:srgbClr val="073042"/>
                </a:solidFill>
                <a:latin typeface="Roboto"/>
                <a:ea typeface="Roboto"/>
                <a:cs typeface="Roboto"/>
                <a:sym typeface="Roboto"/>
              </a:defRPr>
            </a:lvl4pPr>
            <a:lvl5pPr lvl="4" rtl="0" algn="ctr">
              <a:spcBef>
                <a:spcPts val="0"/>
              </a:spcBef>
              <a:spcAft>
                <a:spcPts val="0"/>
              </a:spcAft>
              <a:buNone/>
              <a:defRPr sz="2400">
                <a:solidFill>
                  <a:srgbClr val="073042"/>
                </a:solidFill>
                <a:latin typeface="Roboto"/>
                <a:ea typeface="Roboto"/>
                <a:cs typeface="Roboto"/>
                <a:sym typeface="Roboto"/>
              </a:defRPr>
            </a:lvl5pPr>
            <a:lvl6pPr lvl="5" rtl="0" algn="ctr">
              <a:spcBef>
                <a:spcPts val="0"/>
              </a:spcBef>
              <a:spcAft>
                <a:spcPts val="0"/>
              </a:spcAft>
              <a:buNone/>
              <a:defRPr sz="2400">
                <a:solidFill>
                  <a:srgbClr val="073042"/>
                </a:solidFill>
                <a:latin typeface="Roboto"/>
                <a:ea typeface="Roboto"/>
                <a:cs typeface="Roboto"/>
                <a:sym typeface="Roboto"/>
              </a:defRPr>
            </a:lvl6pPr>
            <a:lvl7pPr lvl="6" rtl="0" algn="ctr">
              <a:spcBef>
                <a:spcPts val="0"/>
              </a:spcBef>
              <a:spcAft>
                <a:spcPts val="0"/>
              </a:spcAft>
              <a:buNone/>
              <a:defRPr sz="2400">
                <a:solidFill>
                  <a:srgbClr val="073042"/>
                </a:solidFill>
                <a:latin typeface="Roboto"/>
                <a:ea typeface="Roboto"/>
                <a:cs typeface="Roboto"/>
                <a:sym typeface="Roboto"/>
              </a:defRPr>
            </a:lvl7pPr>
            <a:lvl8pPr lvl="7" rtl="0" algn="ctr">
              <a:spcBef>
                <a:spcPts val="0"/>
              </a:spcBef>
              <a:spcAft>
                <a:spcPts val="0"/>
              </a:spcAft>
              <a:buNone/>
              <a:defRPr sz="2400">
                <a:solidFill>
                  <a:srgbClr val="073042"/>
                </a:solidFill>
                <a:latin typeface="Roboto"/>
                <a:ea typeface="Roboto"/>
                <a:cs typeface="Roboto"/>
                <a:sym typeface="Roboto"/>
              </a:defRPr>
            </a:lvl8pPr>
            <a:lvl9pPr lvl="8" rtl="0" algn="ctr">
              <a:spcBef>
                <a:spcPts val="0"/>
              </a:spcBef>
              <a:spcAft>
                <a:spcPts val="0"/>
              </a:spcAft>
              <a:buNone/>
              <a:defRPr sz="2400">
                <a:solidFill>
                  <a:srgbClr val="073042"/>
                </a:solidFill>
                <a:latin typeface="Roboto"/>
                <a:ea typeface="Roboto"/>
                <a:cs typeface="Roboto"/>
                <a:sym typeface="Roboto"/>
              </a:defRPr>
            </a:lvl9pPr>
          </a:lstStyle>
          <a:p/>
        </p:txBody>
      </p:sp>
      <p:pic>
        <p:nvPicPr>
          <p:cNvPr id="35" name="Google Shape;35;p5"/>
          <p:cNvPicPr preferRelativeResize="0"/>
          <p:nvPr/>
        </p:nvPicPr>
        <p:blipFill rotWithShape="1">
          <a:blip r:embed="rId2">
            <a:alphaModFix/>
          </a:blip>
          <a:srcRect b="42001" l="26511" r="40781" t="42000"/>
          <a:stretch/>
        </p:blipFill>
        <p:spPr>
          <a:xfrm>
            <a:off x="8135451" y="4807623"/>
            <a:ext cx="626947" cy="172498"/>
          </a:xfrm>
          <a:prstGeom prst="rect">
            <a:avLst/>
          </a:prstGeom>
          <a:noFill/>
          <a:ln>
            <a:noFill/>
          </a:ln>
        </p:spPr>
      </p:pic>
      <p:sp>
        <p:nvSpPr>
          <p:cNvPr id="36" name="Google Shape;36;p5"/>
          <p:cNvSpPr txBox="1"/>
          <p:nvPr/>
        </p:nvSpPr>
        <p:spPr>
          <a:xfrm>
            <a:off x="347825" y="4830500"/>
            <a:ext cx="2501400" cy="151200"/>
          </a:xfrm>
          <a:prstGeom prst="rect">
            <a:avLst/>
          </a:prstGeom>
          <a:noFill/>
          <a:ln>
            <a:noFill/>
          </a:ln>
        </p:spPr>
        <p:txBody>
          <a:bodyPr anchorCtr="0" anchor="t" bIns="57150" lIns="57150" spcFirstLastPara="1" rIns="57150" wrap="square" tIns="57150">
            <a:noAutofit/>
          </a:bodyPr>
          <a:lstStyle/>
          <a:p>
            <a:pPr indent="0" lvl="0" marL="0" rtl="0" algn="l">
              <a:lnSpc>
                <a:spcPct val="140000"/>
              </a:lnSpc>
              <a:spcBef>
                <a:spcPts val="0"/>
              </a:spcBef>
              <a:spcAft>
                <a:spcPts val="0"/>
              </a:spcAft>
              <a:buClr>
                <a:srgbClr val="000000"/>
              </a:buClr>
              <a:buSzPts val="700"/>
              <a:buFont typeface="Arial"/>
              <a:buNone/>
            </a:pPr>
            <a:r>
              <a:t/>
            </a:r>
            <a:endParaRPr sz="600">
              <a:solidFill>
                <a:srgbClr val="CCCCCC"/>
              </a:solidFill>
              <a:latin typeface="Roboto"/>
              <a:ea typeface="Roboto"/>
              <a:cs typeface="Roboto"/>
              <a:sym typeface="Roboto"/>
            </a:endParaRPr>
          </a:p>
        </p:txBody>
      </p:sp>
      <p:sp>
        <p:nvSpPr>
          <p:cNvPr id="37" name="Google Shape;37;p5"/>
          <p:cNvSpPr txBox="1"/>
          <p:nvPr/>
        </p:nvSpPr>
        <p:spPr>
          <a:xfrm>
            <a:off x="347825" y="4830500"/>
            <a:ext cx="2501400" cy="151200"/>
          </a:xfrm>
          <a:prstGeom prst="rect">
            <a:avLst/>
          </a:prstGeom>
          <a:noFill/>
          <a:ln>
            <a:noFill/>
          </a:ln>
        </p:spPr>
        <p:txBody>
          <a:bodyPr anchorCtr="0" anchor="t" bIns="57150" lIns="57150" spcFirstLastPara="1" rIns="57150" wrap="square" tIns="57150">
            <a:noAutofit/>
          </a:bodyPr>
          <a:lstStyle/>
          <a:p>
            <a:pPr indent="0" lvl="0" marL="0" rtl="0" algn="l">
              <a:lnSpc>
                <a:spcPct val="140000"/>
              </a:lnSpc>
              <a:spcBef>
                <a:spcPts val="0"/>
              </a:spcBef>
              <a:spcAft>
                <a:spcPts val="0"/>
              </a:spcAft>
              <a:buClr>
                <a:srgbClr val="000000"/>
              </a:buClr>
              <a:buSzPts val="700"/>
              <a:buFont typeface="Arial"/>
              <a:buNone/>
            </a:pPr>
            <a:r>
              <a:rPr lang="fr" sz="600">
                <a:latin typeface="Roboto"/>
                <a:ea typeface="Roboto"/>
                <a:cs typeface="Roboto"/>
                <a:sym typeface="Roboto"/>
              </a:rPr>
              <a:t>This work is licensed under </a:t>
            </a:r>
            <a:r>
              <a:rPr lang="fr" sz="600" u="sng">
                <a:latin typeface="Roboto"/>
                <a:ea typeface="Roboto"/>
                <a:cs typeface="Roboto"/>
                <a:sym typeface="Roboto"/>
                <a:hlinkClick r:id="rId3"/>
              </a:rPr>
              <a:t>The Apache License 2.0</a:t>
            </a:r>
            <a:endParaRPr sz="600">
              <a:latin typeface="Roboto"/>
              <a:ea typeface="Roboto"/>
              <a:cs typeface="Roboto"/>
              <a:sym typeface="Roboto"/>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 ">
  <p:cSld name="CUSTOM_40">
    <p:spTree>
      <p:nvGrpSpPr>
        <p:cNvPr id="38" name="Shape 38"/>
        <p:cNvGrpSpPr/>
        <p:nvPr/>
      </p:nvGrpSpPr>
      <p:grpSpPr>
        <a:xfrm>
          <a:off x="0" y="0"/>
          <a:ext cx="0" cy="0"/>
          <a:chOff x="0" y="0"/>
          <a:chExt cx="0" cy="0"/>
        </a:xfrm>
      </p:grpSpPr>
      <p:sp>
        <p:nvSpPr>
          <p:cNvPr id="39" name="Google Shape;39;p6"/>
          <p:cNvSpPr txBox="1"/>
          <p:nvPr>
            <p:ph type="title"/>
          </p:nvPr>
        </p:nvSpPr>
        <p:spPr>
          <a:xfrm>
            <a:off x="300500" y="990000"/>
            <a:ext cx="5673000" cy="814800"/>
          </a:xfrm>
          <a:prstGeom prst="rect">
            <a:avLst/>
          </a:prstGeom>
          <a:noFill/>
        </p:spPr>
        <p:txBody>
          <a:bodyPr anchorCtr="0" anchor="t" bIns="91425" lIns="91425" spcFirstLastPara="1" rIns="91425" wrap="square" tIns="91425">
            <a:noAutofit/>
          </a:bodyPr>
          <a:lstStyle>
            <a:lvl1pPr indent="-228600" lvl="0" marL="457200" marR="0" rtl="0" algn="l">
              <a:lnSpc>
                <a:spcPct val="100000"/>
              </a:lnSpc>
              <a:spcBef>
                <a:spcPts val="0"/>
              </a:spcBef>
              <a:spcAft>
                <a:spcPts val="0"/>
              </a:spcAft>
              <a:buFont typeface="Roboto Medium"/>
              <a:buNone/>
              <a:defRPr>
                <a:latin typeface="Roboto Medium"/>
                <a:ea typeface="Roboto Medium"/>
                <a:cs typeface="Roboto Medium"/>
                <a:sym typeface="Roboto Medium"/>
              </a:defRPr>
            </a:lvl1pPr>
            <a:lvl2pPr indent="-228600" lvl="1" marL="457200" rtl="0">
              <a:spcBef>
                <a:spcPts val="0"/>
              </a:spcBef>
              <a:spcAft>
                <a:spcPts val="0"/>
              </a:spcAft>
              <a:buSzPts val="1600"/>
              <a:buFont typeface="Roboto Medium"/>
              <a:buNone/>
              <a:defRPr sz="1600">
                <a:latin typeface="Roboto Medium"/>
                <a:ea typeface="Roboto Medium"/>
                <a:cs typeface="Roboto Medium"/>
                <a:sym typeface="Roboto Medium"/>
              </a:defRPr>
            </a:lvl2pPr>
            <a:lvl3pPr indent="-228600" lvl="2" marL="457200" rtl="0">
              <a:spcBef>
                <a:spcPts val="0"/>
              </a:spcBef>
              <a:spcAft>
                <a:spcPts val="0"/>
              </a:spcAft>
              <a:buSzPts val="1600"/>
              <a:buFont typeface="Roboto Medium"/>
              <a:buNone/>
              <a:defRPr sz="1600">
                <a:latin typeface="Roboto Medium"/>
                <a:ea typeface="Roboto Medium"/>
                <a:cs typeface="Roboto Medium"/>
                <a:sym typeface="Roboto Medium"/>
              </a:defRPr>
            </a:lvl3pPr>
            <a:lvl4pPr indent="-228600" lvl="3" marL="457200" rtl="0">
              <a:spcBef>
                <a:spcPts val="0"/>
              </a:spcBef>
              <a:spcAft>
                <a:spcPts val="0"/>
              </a:spcAft>
              <a:buSzPts val="1600"/>
              <a:buFont typeface="Roboto Medium"/>
              <a:buNone/>
              <a:defRPr sz="1600">
                <a:latin typeface="Roboto Medium"/>
                <a:ea typeface="Roboto Medium"/>
                <a:cs typeface="Roboto Medium"/>
                <a:sym typeface="Roboto Medium"/>
              </a:defRPr>
            </a:lvl4pPr>
            <a:lvl5pPr indent="-228600" lvl="4" marL="457200" rtl="0">
              <a:spcBef>
                <a:spcPts val="0"/>
              </a:spcBef>
              <a:spcAft>
                <a:spcPts val="0"/>
              </a:spcAft>
              <a:buSzPts val="1600"/>
              <a:buFont typeface="Roboto Medium"/>
              <a:buNone/>
              <a:defRPr sz="1600">
                <a:latin typeface="Roboto Medium"/>
                <a:ea typeface="Roboto Medium"/>
                <a:cs typeface="Roboto Medium"/>
                <a:sym typeface="Roboto Medium"/>
              </a:defRPr>
            </a:lvl5pPr>
            <a:lvl6pPr indent="-228600" lvl="5" marL="457200" rtl="0">
              <a:spcBef>
                <a:spcPts val="0"/>
              </a:spcBef>
              <a:spcAft>
                <a:spcPts val="0"/>
              </a:spcAft>
              <a:buSzPts val="1600"/>
              <a:buFont typeface="Roboto Medium"/>
              <a:buNone/>
              <a:defRPr sz="1600">
                <a:latin typeface="Roboto Medium"/>
                <a:ea typeface="Roboto Medium"/>
                <a:cs typeface="Roboto Medium"/>
                <a:sym typeface="Roboto Medium"/>
              </a:defRPr>
            </a:lvl6pPr>
            <a:lvl7pPr indent="-228600" lvl="6" marL="457200" rtl="0">
              <a:spcBef>
                <a:spcPts val="0"/>
              </a:spcBef>
              <a:spcAft>
                <a:spcPts val="0"/>
              </a:spcAft>
              <a:buSzPts val="1600"/>
              <a:buFont typeface="Roboto Medium"/>
              <a:buNone/>
              <a:defRPr sz="1600">
                <a:latin typeface="Roboto Medium"/>
                <a:ea typeface="Roboto Medium"/>
                <a:cs typeface="Roboto Medium"/>
                <a:sym typeface="Roboto Medium"/>
              </a:defRPr>
            </a:lvl7pPr>
            <a:lvl8pPr indent="-228600" lvl="7" marL="457200" rtl="0">
              <a:spcBef>
                <a:spcPts val="0"/>
              </a:spcBef>
              <a:spcAft>
                <a:spcPts val="0"/>
              </a:spcAft>
              <a:buSzPts val="1600"/>
              <a:buFont typeface="Roboto Medium"/>
              <a:buNone/>
              <a:defRPr sz="1600">
                <a:latin typeface="Roboto Medium"/>
                <a:ea typeface="Roboto Medium"/>
                <a:cs typeface="Roboto Medium"/>
                <a:sym typeface="Roboto Medium"/>
              </a:defRPr>
            </a:lvl8pPr>
            <a:lvl9pPr indent="-228600" lvl="8" marL="457200" rtl="0">
              <a:spcBef>
                <a:spcPts val="0"/>
              </a:spcBef>
              <a:spcAft>
                <a:spcPts val="0"/>
              </a:spcAft>
              <a:buSzPts val="1600"/>
              <a:buFont typeface="Roboto Medium"/>
              <a:buNone/>
              <a:defRPr sz="1600">
                <a:latin typeface="Roboto Medium"/>
                <a:ea typeface="Roboto Medium"/>
                <a:cs typeface="Roboto Medium"/>
                <a:sym typeface="Roboto Medium"/>
              </a:defRPr>
            </a:lvl9pPr>
          </a:lstStyle>
          <a:p/>
        </p:txBody>
      </p:sp>
      <p:sp>
        <p:nvSpPr>
          <p:cNvPr id="40" name="Google Shape;40;p6"/>
          <p:cNvSpPr txBox="1"/>
          <p:nvPr>
            <p:ph idx="2" type="title"/>
          </p:nvPr>
        </p:nvSpPr>
        <p:spPr>
          <a:xfrm>
            <a:off x="300500" y="257525"/>
            <a:ext cx="5041800" cy="732600"/>
          </a:xfrm>
          <a:prstGeom prst="rect">
            <a:avLst/>
          </a:prstGeom>
        </p:spPr>
        <p:txBody>
          <a:bodyPr anchorCtr="0" anchor="t" bIns="91425" lIns="91425" spcFirstLastPara="1" rIns="91425" wrap="square" tIns="91425">
            <a:noAutofit/>
          </a:bodyPr>
          <a:lstStyle>
            <a:lvl1pPr indent="0" lvl="0" marL="0" marR="0" rtl="0">
              <a:lnSpc>
                <a:spcPct val="100000"/>
              </a:lnSpc>
              <a:spcBef>
                <a:spcPts val="0"/>
              </a:spcBef>
              <a:spcAft>
                <a:spcPts val="0"/>
              </a:spcAft>
              <a:buNone/>
              <a:defRPr b="1" sz="2400">
                <a:latin typeface="Roboto"/>
                <a:ea typeface="Roboto"/>
                <a:cs typeface="Roboto"/>
                <a:sym typeface="Roboto"/>
              </a:defRPr>
            </a:lvl1pPr>
            <a:lvl2pPr lvl="1" rtl="0">
              <a:spcBef>
                <a:spcPts val="0"/>
              </a:spcBef>
              <a:spcAft>
                <a:spcPts val="0"/>
              </a:spcAft>
              <a:buNone/>
              <a:defRPr b="1" sz="2400">
                <a:latin typeface="Roboto"/>
                <a:ea typeface="Roboto"/>
                <a:cs typeface="Roboto"/>
                <a:sym typeface="Roboto"/>
              </a:defRPr>
            </a:lvl2pPr>
            <a:lvl3pPr lvl="2" rtl="0">
              <a:spcBef>
                <a:spcPts val="0"/>
              </a:spcBef>
              <a:spcAft>
                <a:spcPts val="0"/>
              </a:spcAft>
              <a:buNone/>
              <a:defRPr b="1" sz="2400">
                <a:latin typeface="Roboto"/>
                <a:ea typeface="Roboto"/>
                <a:cs typeface="Roboto"/>
                <a:sym typeface="Roboto"/>
              </a:defRPr>
            </a:lvl3pPr>
            <a:lvl4pPr lvl="3" rtl="0">
              <a:spcBef>
                <a:spcPts val="0"/>
              </a:spcBef>
              <a:spcAft>
                <a:spcPts val="0"/>
              </a:spcAft>
              <a:buNone/>
              <a:defRPr b="1" sz="2400">
                <a:latin typeface="Roboto"/>
                <a:ea typeface="Roboto"/>
                <a:cs typeface="Roboto"/>
                <a:sym typeface="Roboto"/>
              </a:defRPr>
            </a:lvl4pPr>
            <a:lvl5pPr lvl="4" rtl="0">
              <a:spcBef>
                <a:spcPts val="0"/>
              </a:spcBef>
              <a:spcAft>
                <a:spcPts val="0"/>
              </a:spcAft>
              <a:buNone/>
              <a:defRPr b="1" sz="2400">
                <a:latin typeface="Roboto"/>
                <a:ea typeface="Roboto"/>
                <a:cs typeface="Roboto"/>
                <a:sym typeface="Roboto"/>
              </a:defRPr>
            </a:lvl5pPr>
            <a:lvl6pPr lvl="5" rtl="0">
              <a:spcBef>
                <a:spcPts val="0"/>
              </a:spcBef>
              <a:spcAft>
                <a:spcPts val="0"/>
              </a:spcAft>
              <a:buNone/>
              <a:defRPr b="1" sz="2400">
                <a:latin typeface="Roboto"/>
                <a:ea typeface="Roboto"/>
                <a:cs typeface="Roboto"/>
                <a:sym typeface="Roboto"/>
              </a:defRPr>
            </a:lvl6pPr>
            <a:lvl7pPr lvl="6" rtl="0">
              <a:spcBef>
                <a:spcPts val="0"/>
              </a:spcBef>
              <a:spcAft>
                <a:spcPts val="0"/>
              </a:spcAft>
              <a:buNone/>
              <a:defRPr b="1" sz="2400">
                <a:latin typeface="Roboto"/>
                <a:ea typeface="Roboto"/>
                <a:cs typeface="Roboto"/>
                <a:sym typeface="Roboto"/>
              </a:defRPr>
            </a:lvl7pPr>
            <a:lvl8pPr lvl="7" rtl="0">
              <a:spcBef>
                <a:spcPts val="0"/>
              </a:spcBef>
              <a:spcAft>
                <a:spcPts val="0"/>
              </a:spcAft>
              <a:buNone/>
              <a:defRPr b="1" sz="2400">
                <a:latin typeface="Roboto"/>
                <a:ea typeface="Roboto"/>
                <a:cs typeface="Roboto"/>
                <a:sym typeface="Roboto"/>
              </a:defRPr>
            </a:lvl8pPr>
            <a:lvl9pPr lvl="8" rtl="0">
              <a:spcBef>
                <a:spcPts val="0"/>
              </a:spcBef>
              <a:spcAft>
                <a:spcPts val="0"/>
              </a:spcAft>
              <a:buNone/>
              <a:defRPr b="1" sz="2400">
                <a:latin typeface="Roboto"/>
                <a:ea typeface="Roboto"/>
                <a:cs typeface="Roboto"/>
                <a:sym typeface="Roboto"/>
              </a:defRPr>
            </a:lvl9pPr>
          </a:lstStyle>
          <a:p/>
        </p:txBody>
      </p:sp>
      <p:pic>
        <p:nvPicPr>
          <p:cNvPr id="41" name="Google Shape;41;p6"/>
          <p:cNvPicPr preferRelativeResize="0"/>
          <p:nvPr/>
        </p:nvPicPr>
        <p:blipFill rotWithShape="1">
          <a:blip r:embed="rId2">
            <a:alphaModFix/>
          </a:blip>
          <a:srcRect b="42001" l="26511" r="40781" t="42000"/>
          <a:stretch/>
        </p:blipFill>
        <p:spPr>
          <a:xfrm>
            <a:off x="8135451" y="4807623"/>
            <a:ext cx="626947" cy="172498"/>
          </a:xfrm>
          <a:prstGeom prst="rect">
            <a:avLst/>
          </a:prstGeom>
          <a:noFill/>
          <a:ln>
            <a:noFill/>
          </a:ln>
        </p:spPr>
      </p:pic>
      <p:sp>
        <p:nvSpPr>
          <p:cNvPr id="42" name="Google Shape;42;p6"/>
          <p:cNvSpPr txBox="1"/>
          <p:nvPr/>
        </p:nvSpPr>
        <p:spPr>
          <a:xfrm>
            <a:off x="347825" y="4830500"/>
            <a:ext cx="2501400" cy="151200"/>
          </a:xfrm>
          <a:prstGeom prst="rect">
            <a:avLst/>
          </a:prstGeom>
          <a:noFill/>
          <a:ln>
            <a:noFill/>
          </a:ln>
        </p:spPr>
        <p:txBody>
          <a:bodyPr anchorCtr="0" anchor="t" bIns="57150" lIns="57150" spcFirstLastPara="1" rIns="57150" wrap="square" tIns="57150">
            <a:noAutofit/>
          </a:bodyPr>
          <a:lstStyle/>
          <a:p>
            <a:pPr indent="0" lvl="0" marL="0" rtl="0" algn="l">
              <a:lnSpc>
                <a:spcPct val="140000"/>
              </a:lnSpc>
              <a:spcBef>
                <a:spcPts val="0"/>
              </a:spcBef>
              <a:spcAft>
                <a:spcPts val="0"/>
              </a:spcAft>
              <a:buClr>
                <a:srgbClr val="000000"/>
              </a:buClr>
              <a:buSzPts val="700"/>
              <a:buFont typeface="Arial"/>
              <a:buNone/>
            </a:pPr>
            <a:r>
              <a:t/>
            </a:r>
            <a:endParaRPr sz="600">
              <a:solidFill>
                <a:srgbClr val="CCCCCC"/>
              </a:solidFill>
              <a:latin typeface="Roboto"/>
              <a:ea typeface="Roboto"/>
              <a:cs typeface="Roboto"/>
              <a:sym typeface="Roboto"/>
            </a:endParaRPr>
          </a:p>
        </p:txBody>
      </p:sp>
      <p:sp>
        <p:nvSpPr>
          <p:cNvPr id="43" name="Google Shape;43;p6"/>
          <p:cNvSpPr txBox="1"/>
          <p:nvPr/>
        </p:nvSpPr>
        <p:spPr>
          <a:xfrm>
            <a:off x="347825" y="4830500"/>
            <a:ext cx="2501400" cy="151200"/>
          </a:xfrm>
          <a:prstGeom prst="rect">
            <a:avLst/>
          </a:prstGeom>
          <a:noFill/>
          <a:ln>
            <a:noFill/>
          </a:ln>
        </p:spPr>
        <p:txBody>
          <a:bodyPr anchorCtr="0" anchor="t" bIns="57150" lIns="57150" spcFirstLastPara="1" rIns="57150" wrap="square" tIns="57150">
            <a:noAutofit/>
          </a:bodyPr>
          <a:lstStyle/>
          <a:p>
            <a:pPr indent="0" lvl="0" marL="0" rtl="0" algn="l">
              <a:lnSpc>
                <a:spcPct val="140000"/>
              </a:lnSpc>
              <a:spcBef>
                <a:spcPts val="0"/>
              </a:spcBef>
              <a:spcAft>
                <a:spcPts val="0"/>
              </a:spcAft>
              <a:buClr>
                <a:srgbClr val="000000"/>
              </a:buClr>
              <a:buSzPts val="700"/>
              <a:buFont typeface="Arial"/>
              <a:buNone/>
            </a:pPr>
            <a:r>
              <a:rPr lang="fr" sz="600">
                <a:latin typeface="Roboto"/>
                <a:ea typeface="Roboto"/>
                <a:cs typeface="Roboto"/>
                <a:sym typeface="Roboto"/>
              </a:rPr>
              <a:t>This work is licensed under </a:t>
            </a:r>
            <a:r>
              <a:rPr lang="fr" sz="600" u="sng">
                <a:latin typeface="Roboto"/>
                <a:ea typeface="Roboto"/>
                <a:cs typeface="Roboto"/>
                <a:sym typeface="Roboto"/>
                <a:hlinkClick r:id="rId3"/>
              </a:rPr>
              <a:t>The Apache License 2.0</a:t>
            </a:r>
            <a:endParaRPr sz="600">
              <a:latin typeface="Roboto"/>
              <a:ea typeface="Roboto"/>
              <a:cs typeface="Roboto"/>
              <a:sym typeface="Roboto"/>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lide" type="title">
  <p:cSld name="TITLE">
    <p:spTree>
      <p:nvGrpSpPr>
        <p:cNvPr id="44" name="Shape 44"/>
        <p:cNvGrpSpPr/>
        <p:nvPr/>
      </p:nvGrpSpPr>
      <p:grpSpPr>
        <a:xfrm>
          <a:off x="0" y="0"/>
          <a:ext cx="0" cy="0"/>
          <a:chOff x="0" y="0"/>
          <a:chExt cx="0" cy="0"/>
        </a:xfrm>
      </p:grpSpPr>
      <p:sp>
        <p:nvSpPr>
          <p:cNvPr id="45" name="Google Shape;45;p7"/>
          <p:cNvSpPr txBox="1"/>
          <p:nvPr>
            <p:ph idx="1" type="body"/>
          </p:nvPr>
        </p:nvSpPr>
        <p:spPr>
          <a:xfrm>
            <a:off x="278175" y="1647900"/>
            <a:ext cx="2827500" cy="2648400"/>
          </a:xfrm>
          <a:prstGeom prst="rect">
            <a:avLst/>
          </a:prstGeom>
        </p:spPr>
        <p:txBody>
          <a:bodyPr anchorCtr="0" anchor="t" bIns="91425" lIns="91425" spcFirstLastPara="1" rIns="91425" wrap="square" tIns="91425">
            <a:noAutofit/>
          </a:bodyPr>
          <a:lstStyle>
            <a:lvl1pPr indent="-292100" lvl="0" marL="457200" rtl="0">
              <a:spcBef>
                <a:spcPts val="0"/>
              </a:spcBef>
              <a:spcAft>
                <a:spcPts val="0"/>
              </a:spcAft>
              <a:buSzPts val="1000"/>
              <a:buFont typeface="Roboto"/>
              <a:buChar char="०"/>
              <a:defRPr sz="1000">
                <a:latin typeface="Roboto"/>
                <a:ea typeface="Roboto"/>
                <a:cs typeface="Roboto"/>
                <a:sym typeface="Roboto"/>
              </a:defRPr>
            </a:lvl1pPr>
            <a:lvl2pPr indent="-292100" lvl="1" marL="914400" rtl="0">
              <a:spcBef>
                <a:spcPts val="1000"/>
              </a:spcBef>
              <a:spcAft>
                <a:spcPts val="0"/>
              </a:spcAft>
              <a:buSzPts val="1000"/>
              <a:buFont typeface="Roboto"/>
              <a:buChar char="०"/>
              <a:defRPr sz="1000">
                <a:latin typeface="Roboto"/>
                <a:ea typeface="Roboto"/>
                <a:cs typeface="Roboto"/>
                <a:sym typeface="Roboto"/>
              </a:defRPr>
            </a:lvl2pPr>
            <a:lvl3pPr indent="-292100" lvl="2" marL="1371600" rtl="0">
              <a:spcBef>
                <a:spcPts val="1000"/>
              </a:spcBef>
              <a:spcAft>
                <a:spcPts val="0"/>
              </a:spcAft>
              <a:buSzPts val="1000"/>
              <a:buFont typeface="Roboto"/>
              <a:buChar char="०"/>
              <a:defRPr sz="1000">
                <a:latin typeface="Roboto"/>
                <a:ea typeface="Roboto"/>
                <a:cs typeface="Roboto"/>
                <a:sym typeface="Roboto"/>
              </a:defRPr>
            </a:lvl3pPr>
            <a:lvl4pPr indent="-292100" lvl="3" marL="1828800" rtl="0">
              <a:spcBef>
                <a:spcPts val="1000"/>
              </a:spcBef>
              <a:spcAft>
                <a:spcPts val="0"/>
              </a:spcAft>
              <a:buSzPts val="1000"/>
              <a:buFont typeface="Roboto"/>
              <a:buChar char="०"/>
              <a:defRPr sz="1000">
                <a:latin typeface="Roboto"/>
                <a:ea typeface="Roboto"/>
                <a:cs typeface="Roboto"/>
                <a:sym typeface="Roboto"/>
              </a:defRPr>
            </a:lvl4pPr>
            <a:lvl5pPr indent="-292100" lvl="4" marL="2286000" rtl="0">
              <a:spcBef>
                <a:spcPts val="1000"/>
              </a:spcBef>
              <a:spcAft>
                <a:spcPts val="0"/>
              </a:spcAft>
              <a:buSzPts val="1000"/>
              <a:buFont typeface="Roboto"/>
              <a:buChar char="०"/>
              <a:defRPr sz="1000">
                <a:latin typeface="Roboto"/>
                <a:ea typeface="Roboto"/>
                <a:cs typeface="Roboto"/>
                <a:sym typeface="Roboto"/>
              </a:defRPr>
            </a:lvl5pPr>
            <a:lvl6pPr indent="-292100" lvl="5" marL="2743200" rtl="0">
              <a:spcBef>
                <a:spcPts val="1000"/>
              </a:spcBef>
              <a:spcAft>
                <a:spcPts val="0"/>
              </a:spcAft>
              <a:buSzPts val="1000"/>
              <a:buFont typeface="Roboto"/>
              <a:buChar char="०"/>
              <a:defRPr sz="1000">
                <a:latin typeface="Roboto"/>
                <a:ea typeface="Roboto"/>
                <a:cs typeface="Roboto"/>
                <a:sym typeface="Roboto"/>
              </a:defRPr>
            </a:lvl6pPr>
            <a:lvl7pPr indent="-292100" lvl="6" marL="3200400" rtl="0">
              <a:spcBef>
                <a:spcPts val="1000"/>
              </a:spcBef>
              <a:spcAft>
                <a:spcPts val="0"/>
              </a:spcAft>
              <a:buSzPts val="1000"/>
              <a:buFont typeface="Roboto"/>
              <a:buChar char="०"/>
              <a:defRPr sz="1000">
                <a:latin typeface="Roboto"/>
                <a:ea typeface="Roboto"/>
                <a:cs typeface="Roboto"/>
                <a:sym typeface="Roboto"/>
              </a:defRPr>
            </a:lvl7pPr>
            <a:lvl8pPr indent="-292100" lvl="7" marL="3657600" rtl="0">
              <a:spcBef>
                <a:spcPts val="1000"/>
              </a:spcBef>
              <a:spcAft>
                <a:spcPts val="0"/>
              </a:spcAft>
              <a:buSzPts val="1000"/>
              <a:buFont typeface="Roboto"/>
              <a:buChar char="०"/>
              <a:defRPr sz="1000">
                <a:latin typeface="Roboto"/>
                <a:ea typeface="Roboto"/>
                <a:cs typeface="Roboto"/>
                <a:sym typeface="Roboto"/>
              </a:defRPr>
            </a:lvl8pPr>
            <a:lvl9pPr indent="-292100" lvl="8" marL="4114800" rtl="0">
              <a:spcBef>
                <a:spcPts val="1000"/>
              </a:spcBef>
              <a:spcAft>
                <a:spcPts val="1000"/>
              </a:spcAft>
              <a:buSzPts val="1000"/>
              <a:buFont typeface="Roboto"/>
              <a:buChar char="०"/>
              <a:defRPr sz="1000">
                <a:latin typeface="Roboto"/>
                <a:ea typeface="Roboto"/>
                <a:cs typeface="Roboto"/>
                <a:sym typeface="Roboto"/>
              </a:defRPr>
            </a:lvl9pPr>
          </a:lstStyle>
          <a:p/>
        </p:txBody>
      </p:sp>
      <p:sp>
        <p:nvSpPr>
          <p:cNvPr id="46" name="Google Shape;46;p7"/>
          <p:cNvSpPr txBox="1"/>
          <p:nvPr>
            <p:ph type="title"/>
          </p:nvPr>
        </p:nvSpPr>
        <p:spPr>
          <a:xfrm>
            <a:off x="300500" y="990000"/>
            <a:ext cx="3126600" cy="489900"/>
          </a:xfrm>
          <a:prstGeom prst="rect">
            <a:avLst/>
          </a:prstGeom>
          <a:noFill/>
        </p:spPr>
        <p:txBody>
          <a:bodyPr anchorCtr="0" anchor="t" bIns="91425" lIns="91425" spcFirstLastPara="1" rIns="91425" wrap="square" tIns="91425">
            <a:noAutofit/>
          </a:bodyPr>
          <a:lstStyle>
            <a:lvl1pPr indent="0" lvl="0" marL="0" marR="0" rtl="0" algn="l">
              <a:lnSpc>
                <a:spcPct val="100000"/>
              </a:lnSpc>
              <a:spcBef>
                <a:spcPts val="0"/>
              </a:spcBef>
              <a:spcAft>
                <a:spcPts val="0"/>
              </a:spcAft>
              <a:buNone/>
              <a:defRPr>
                <a:latin typeface="Roboto Medium"/>
                <a:ea typeface="Roboto Medium"/>
                <a:cs typeface="Roboto Medium"/>
                <a:sym typeface="Roboto Medium"/>
              </a:defRPr>
            </a:lvl1pPr>
            <a:lvl2pPr lvl="1" rtl="0">
              <a:spcBef>
                <a:spcPts val="0"/>
              </a:spcBef>
              <a:spcAft>
                <a:spcPts val="0"/>
              </a:spcAft>
              <a:buNone/>
              <a:defRPr sz="1600">
                <a:latin typeface="Roboto"/>
                <a:ea typeface="Roboto"/>
                <a:cs typeface="Roboto"/>
                <a:sym typeface="Roboto"/>
              </a:defRPr>
            </a:lvl2pPr>
            <a:lvl3pPr lvl="2" rtl="0">
              <a:spcBef>
                <a:spcPts val="0"/>
              </a:spcBef>
              <a:spcAft>
                <a:spcPts val="0"/>
              </a:spcAft>
              <a:buNone/>
              <a:defRPr sz="1600">
                <a:latin typeface="Roboto"/>
                <a:ea typeface="Roboto"/>
                <a:cs typeface="Roboto"/>
                <a:sym typeface="Roboto"/>
              </a:defRPr>
            </a:lvl3pPr>
            <a:lvl4pPr lvl="3" rtl="0">
              <a:spcBef>
                <a:spcPts val="0"/>
              </a:spcBef>
              <a:spcAft>
                <a:spcPts val="0"/>
              </a:spcAft>
              <a:buNone/>
              <a:defRPr sz="1600">
                <a:latin typeface="Roboto"/>
                <a:ea typeface="Roboto"/>
                <a:cs typeface="Roboto"/>
                <a:sym typeface="Roboto"/>
              </a:defRPr>
            </a:lvl4pPr>
            <a:lvl5pPr lvl="4" rtl="0">
              <a:spcBef>
                <a:spcPts val="0"/>
              </a:spcBef>
              <a:spcAft>
                <a:spcPts val="0"/>
              </a:spcAft>
              <a:buNone/>
              <a:defRPr sz="1600">
                <a:latin typeface="Roboto"/>
                <a:ea typeface="Roboto"/>
                <a:cs typeface="Roboto"/>
                <a:sym typeface="Roboto"/>
              </a:defRPr>
            </a:lvl5pPr>
            <a:lvl6pPr lvl="5" rtl="0">
              <a:spcBef>
                <a:spcPts val="0"/>
              </a:spcBef>
              <a:spcAft>
                <a:spcPts val="0"/>
              </a:spcAft>
              <a:buNone/>
              <a:defRPr sz="1600">
                <a:latin typeface="Roboto"/>
                <a:ea typeface="Roboto"/>
                <a:cs typeface="Roboto"/>
                <a:sym typeface="Roboto"/>
              </a:defRPr>
            </a:lvl6pPr>
            <a:lvl7pPr lvl="6" rtl="0">
              <a:spcBef>
                <a:spcPts val="0"/>
              </a:spcBef>
              <a:spcAft>
                <a:spcPts val="0"/>
              </a:spcAft>
              <a:buNone/>
              <a:defRPr sz="1600">
                <a:latin typeface="Roboto"/>
                <a:ea typeface="Roboto"/>
                <a:cs typeface="Roboto"/>
                <a:sym typeface="Roboto"/>
              </a:defRPr>
            </a:lvl7pPr>
            <a:lvl8pPr lvl="7" rtl="0">
              <a:spcBef>
                <a:spcPts val="0"/>
              </a:spcBef>
              <a:spcAft>
                <a:spcPts val="0"/>
              </a:spcAft>
              <a:buNone/>
              <a:defRPr sz="1600">
                <a:latin typeface="Roboto"/>
                <a:ea typeface="Roboto"/>
                <a:cs typeface="Roboto"/>
                <a:sym typeface="Roboto"/>
              </a:defRPr>
            </a:lvl8pPr>
            <a:lvl9pPr lvl="8" rtl="0">
              <a:spcBef>
                <a:spcPts val="0"/>
              </a:spcBef>
              <a:spcAft>
                <a:spcPts val="0"/>
              </a:spcAft>
              <a:buNone/>
              <a:defRPr sz="1600">
                <a:latin typeface="Roboto"/>
                <a:ea typeface="Roboto"/>
                <a:cs typeface="Roboto"/>
                <a:sym typeface="Roboto"/>
              </a:defRPr>
            </a:lvl9pPr>
          </a:lstStyle>
          <a:p/>
        </p:txBody>
      </p:sp>
      <p:sp>
        <p:nvSpPr>
          <p:cNvPr id="47" name="Google Shape;47;p7"/>
          <p:cNvSpPr txBox="1"/>
          <p:nvPr>
            <p:ph idx="2" type="title"/>
          </p:nvPr>
        </p:nvSpPr>
        <p:spPr>
          <a:xfrm>
            <a:off x="300500" y="257525"/>
            <a:ext cx="4273200" cy="732600"/>
          </a:xfrm>
          <a:prstGeom prst="rect">
            <a:avLst/>
          </a:prstGeom>
        </p:spPr>
        <p:txBody>
          <a:bodyPr anchorCtr="0" anchor="t" bIns="91425" lIns="91425" spcFirstLastPara="1" rIns="91425" wrap="square" tIns="91425">
            <a:noAutofit/>
          </a:bodyPr>
          <a:lstStyle>
            <a:lvl1pPr indent="0" lvl="0" marL="0" marR="0" rtl="0">
              <a:lnSpc>
                <a:spcPct val="100000"/>
              </a:lnSpc>
              <a:spcBef>
                <a:spcPts val="0"/>
              </a:spcBef>
              <a:spcAft>
                <a:spcPts val="0"/>
              </a:spcAft>
              <a:buNone/>
              <a:defRPr b="1" sz="2400">
                <a:latin typeface="Roboto"/>
                <a:ea typeface="Roboto"/>
                <a:cs typeface="Roboto"/>
                <a:sym typeface="Roboto"/>
              </a:defRPr>
            </a:lvl1pPr>
            <a:lvl2pPr lvl="1" rtl="0">
              <a:spcBef>
                <a:spcPts val="0"/>
              </a:spcBef>
              <a:spcAft>
                <a:spcPts val="0"/>
              </a:spcAft>
              <a:buNone/>
              <a:defRPr b="1" sz="2400">
                <a:latin typeface="Roboto"/>
                <a:ea typeface="Roboto"/>
                <a:cs typeface="Roboto"/>
                <a:sym typeface="Roboto"/>
              </a:defRPr>
            </a:lvl2pPr>
            <a:lvl3pPr lvl="2" rtl="0">
              <a:spcBef>
                <a:spcPts val="0"/>
              </a:spcBef>
              <a:spcAft>
                <a:spcPts val="0"/>
              </a:spcAft>
              <a:buNone/>
              <a:defRPr b="1" sz="2400">
                <a:latin typeface="Roboto"/>
                <a:ea typeface="Roboto"/>
                <a:cs typeface="Roboto"/>
                <a:sym typeface="Roboto"/>
              </a:defRPr>
            </a:lvl3pPr>
            <a:lvl4pPr lvl="3" rtl="0">
              <a:spcBef>
                <a:spcPts val="0"/>
              </a:spcBef>
              <a:spcAft>
                <a:spcPts val="0"/>
              </a:spcAft>
              <a:buNone/>
              <a:defRPr b="1" sz="2400">
                <a:latin typeface="Roboto"/>
                <a:ea typeface="Roboto"/>
                <a:cs typeface="Roboto"/>
                <a:sym typeface="Roboto"/>
              </a:defRPr>
            </a:lvl4pPr>
            <a:lvl5pPr lvl="4" rtl="0">
              <a:spcBef>
                <a:spcPts val="0"/>
              </a:spcBef>
              <a:spcAft>
                <a:spcPts val="0"/>
              </a:spcAft>
              <a:buNone/>
              <a:defRPr b="1" sz="2400">
                <a:latin typeface="Roboto"/>
                <a:ea typeface="Roboto"/>
                <a:cs typeface="Roboto"/>
                <a:sym typeface="Roboto"/>
              </a:defRPr>
            </a:lvl5pPr>
            <a:lvl6pPr lvl="5" rtl="0">
              <a:spcBef>
                <a:spcPts val="0"/>
              </a:spcBef>
              <a:spcAft>
                <a:spcPts val="0"/>
              </a:spcAft>
              <a:buNone/>
              <a:defRPr b="1" sz="2400">
                <a:latin typeface="Roboto"/>
                <a:ea typeface="Roboto"/>
                <a:cs typeface="Roboto"/>
                <a:sym typeface="Roboto"/>
              </a:defRPr>
            </a:lvl6pPr>
            <a:lvl7pPr lvl="6" rtl="0">
              <a:spcBef>
                <a:spcPts val="0"/>
              </a:spcBef>
              <a:spcAft>
                <a:spcPts val="0"/>
              </a:spcAft>
              <a:buNone/>
              <a:defRPr b="1" sz="2400">
                <a:latin typeface="Roboto"/>
                <a:ea typeface="Roboto"/>
                <a:cs typeface="Roboto"/>
                <a:sym typeface="Roboto"/>
              </a:defRPr>
            </a:lvl7pPr>
            <a:lvl8pPr lvl="7" rtl="0">
              <a:spcBef>
                <a:spcPts val="0"/>
              </a:spcBef>
              <a:spcAft>
                <a:spcPts val="0"/>
              </a:spcAft>
              <a:buNone/>
              <a:defRPr b="1" sz="2400">
                <a:latin typeface="Roboto"/>
                <a:ea typeface="Roboto"/>
                <a:cs typeface="Roboto"/>
                <a:sym typeface="Roboto"/>
              </a:defRPr>
            </a:lvl8pPr>
            <a:lvl9pPr lvl="8" rtl="0">
              <a:spcBef>
                <a:spcPts val="0"/>
              </a:spcBef>
              <a:spcAft>
                <a:spcPts val="0"/>
              </a:spcAft>
              <a:buNone/>
              <a:defRPr b="1" sz="2400">
                <a:latin typeface="Roboto"/>
                <a:ea typeface="Roboto"/>
                <a:cs typeface="Roboto"/>
                <a:sym typeface="Roboto"/>
              </a:defRPr>
            </a:lvl9pPr>
          </a:lstStyle>
          <a:p/>
        </p:txBody>
      </p:sp>
      <p:sp>
        <p:nvSpPr>
          <p:cNvPr id="48" name="Google Shape;48;p7"/>
          <p:cNvSpPr txBox="1"/>
          <p:nvPr/>
        </p:nvSpPr>
        <p:spPr>
          <a:xfrm>
            <a:off x="347825" y="4830500"/>
            <a:ext cx="2501400" cy="151200"/>
          </a:xfrm>
          <a:prstGeom prst="rect">
            <a:avLst/>
          </a:prstGeom>
          <a:noFill/>
          <a:ln>
            <a:noFill/>
          </a:ln>
        </p:spPr>
        <p:txBody>
          <a:bodyPr anchorCtr="0" anchor="t" bIns="57150" lIns="57150" spcFirstLastPara="1" rIns="57150" wrap="square" tIns="57150">
            <a:noAutofit/>
          </a:bodyPr>
          <a:lstStyle/>
          <a:p>
            <a:pPr indent="0" lvl="0" marL="0" rtl="0" algn="l">
              <a:lnSpc>
                <a:spcPct val="140000"/>
              </a:lnSpc>
              <a:spcBef>
                <a:spcPts val="0"/>
              </a:spcBef>
              <a:spcAft>
                <a:spcPts val="0"/>
              </a:spcAft>
              <a:buClr>
                <a:srgbClr val="000000"/>
              </a:buClr>
              <a:buSzPts val="700"/>
              <a:buFont typeface="Arial"/>
              <a:buNone/>
            </a:pPr>
            <a:r>
              <a:t/>
            </a:r>
            <a:endParaRPr sz="600">
              <a:solidFill>
                <a:srgbClr val="CCCCCC"/>
              </a:solidFill>
              <a:latin typeface="Roboto"/>
              <a:ea typeface="Roboto"/>
              <a:cs typeface="Roboto"/>
              <a:sym typeface="Roboto"/>
            </a:endParaRPr>
          </a:p>
        </p:txBody>
      </p:sp>
      <p:pic>
        <p:nvPicPr>
          <p:cNvPr id="49" name="Google Shape;49;p7"/>
          <p:cNvPicPr preferRelativeResize="0"/>
          <p:nvPr/>
        </p:nvPicPr>
        <p:blipFill rotWithShape="1">
          <a:blip r:embed="rId2">
            <a:alphaModFix/>
          </a:blip>
          <a:srcRect b="42001" l="26511" r="40781" t="42000"/>
          <a:stretch/>
        </p:blipFill>
        <p:spPr>
          <a:xfrm>
            <a:off x="8135451" y="4807623"/>
            <a:ext cx="626947" cy="172498"/>
          </a:xfrm>
          <a:prstGeom prst="rect">
            <a:avLst/>
          </a:prstGeom>
          <a:noFill/>
          <a:ln>
            <a:noFill/>
          </a:ln>
        </p:spPr>
      </p:pic>
      <p:sp>
        <p:nvSpPr>
          <p:cNvPr id="50" name="Google Shape;50;p7"/>
          <p:cNvSpPr txBox="1"/>
          <p:nvPr/>
        </p:nvSpPr>
        <p:spPr>
          <a:xfrm>
            <a:off x="347825" y="4830500"/>
            <a:ext cx="2501400" cy="151200"/>
          </a:xfrm>
          <a:prstGeom prst="rect">
            <a:avLst/>
          </a:prstGeom>
          <a:noFill/>
          <a:ln>
            <a:noFill/>
          </a:ln>
        </p:spPr>
        <p:txBody>
          <a:bodyPr anchorCtr="0" anchor="t" bIns="57150" lIns="57150" spcFirstLastPara="1" rIns="57150" wrap="square" tIns="57150">
            <a:noAutofit/>
          </a:bodyPr>
          <a:lstStyle/>
          <a:p>
            <a:pPr indent="0" lvl="0" marL="0" rtl="0" algn="l">
              <a:lnSpc>
                <a:spcPct val="140000"/>
              </a:lnSpc>
              <a:spcBef>
                <a:spcPts val="0"/>
              </a:spcBef>
              <a:spcAft>
                <a:spcPts val="0"/>
              </a:spcAft>
              <a:buClr>
                <a:srgbClr val="000000"/>
              </a:buClr>
              <a:buSzPts val="700"/>
              <a:buFont typeface="Arial"/>
              <a:buNone/>
            </a:pPr>
            <a:r>
              <a:rPr lang="fr" sz="600">
                <a:latin typeface="Roboto"/>
                <a:ea typeface="Roboto"/>
                <a:cs typeface="Roboto"/>
                <a:sym typeface="Roboto"/>
              </a:rPr>
              <a:t>This work is licensed under </a:t>
            </a:r>
            <a:r>
              <a:rPr lang="fr" sz="600" u="sng">
                <a:latin typeface="Roboto"/>
                <a:ea typeface="Roboto"/>
                <a:cs typeface="Roboto"/>
                <a:sym typeface="Roboto"/>
                <a:hlinkClick r:id="rId3"/>
              </a:rPr>
              <a:t>The Apache License 2.0</a:t>
            </a:r>
            <a:endParaRPr sz="600">
              <a:latin typeface="Roboto"/>
              <a:ea typeface="Roboto"/>
              <a:cs typeface="Roboto"/>
              <a:sym typeface="Roboto"/>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cSld name="CUSTOM_29">
    <p:spTree>
      <p:nvGrpSpPr>
        <p:cNvPr id="55" name="Shape 55"/>
        <p:cNvGrpSpPr/>
        <p:nvPr/>
      </p:nvGrpSpPr>
      <p:grpSpPr>
        <a:xfrm>
          <a:off x="0" y="0"/>
          <a:ext cx="0" cy="0"/>
          <a:chOff x="0" y="0"/>
          <a:chExt cx="0" cy="0"/>
        </a:xfrm>
      </p:grpSpPr>
      <p:sp>
        <p:nvSpPr>
          <p:cNvPr id="56" name="Google Shape;56;p9"/>
          <p:cNvSpPr/>
          <p:nvPr/>
        </p:nvSpPr>
        <p:spPr>
          <a:xfrm flipH="1" rot="10800000">
            <a:off x="-9525" y="-14924"/>
            <a:ext cx="9162900" cy="5175300"/>
          </a:xfrm>
          <a:prstGeom prst="rect">
            <a:avLst/>
          </a:prstGeom>
          <a:solidFill>
            <a:srgbClr val="07304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57" name="Google Shape;57;p9"/>
          <p:cNvPicPr preferRelativeResize="0"/>
          <p:nvPr/>
        </p:nvPicPr>
        <p:blipFill rotWithShape="1">
          <a:blip r:embed="rId2">
            <a:alphaModFix/>
          </a:blip>
          <a:srcRect b="33217" l="14559" r="20178" t="14006"/>
          <a:stretch/>
        </p:blipFill>
        <p:spPr>
          <a:xfrm rot="-5400000">
            <a:off x="7627698" y="2012621"/>
            <a:ext cx="1933105" cy="1118250"/>
          </a:xfrm>
          <a:prstGeom prst="rect">
            <a:avLst/>
          </a:prstGeom>
          <a:noFill/>
          <a:ln>
            <a:noFill/>
          </a:ln>
        </p:spPr>
      </p:pic>
      <p:pic>
        <p:nvPicPr>
          <p:cNvPr id="58" name="Google Shape;58;p9"/>
          <p:cNvPicPr preferRelativeResize="0"/>
          <p:nvPr/>
        </p:nvPicPr>
        <p:blipFill rotWithShape="1">
          <a:blip r:embed="rId3">
            <a:alphaModFix/>
          </a:blip>
          <a:srcRect b="40719" l="26139" r="39936" t="40717"/>
          <a:stretch/>
        </p:blipFill>
        <p:spPr>
          <a:xfrm>
            <a:off x="8135725" y="4798231"/>
            <a:ext cx="626400" cy="191905"/>
          </a:xfrm>
          <a:prstGeom prst="rect">
            <a:avLst/>
          </a:prstGeom>
          <a:noFill/>
          <a:ln>
            <a:noFill/>
          </a:ln>
        </p:spPr>
      </p:pic>
      <p:sp>
        <p:nvSpPr>
          <p:cNvPr id="59" name="Google Shape;59;p9"/>
          <p:cNvSpPr txBox="1"/>
          <p:nvPr>
            <p:ph type="title"/>
          </p:nvPr>
        </p:nvSpPr>
        <p:spPr>
          <a:xfrm>
            <a:off x="286950" y="1286325"/>
            <a:ext cx="5811300" cy="1115100"/>
          </a:xfrm>
          <a:prstGeom prst="rect">
            <a:avLst/>
          </a:prstGeom>
        </p:spPr>
        <p:txBody>
          <a:bodyPr anchorCtr="0" anchor="t" bIns="91425" lIns="91425" spcFirstLastPara="1" rIns="91425" wrap="square" tIns="91425">
            <a:noAutofit/>
          </a:bodyPr>
          <a:lstStyle>
            <a:lvl1pPr indent="0" lvl="0" marL="0" marR="0" rtl="0">
              <a:lnSpc>
                <a:spcPct val="100000"/>
              </a:lnSpc>
              <a:spcBef>
                <a:spcPts val="0"/>
              </a:spcBef>
              <a:spcAft>
                <a:spcPts val="0"/>
              </a:spcAft>
              <a:buNone/>
              <a:defRPr b="1" sz="4800">
                <a:solidFill>
                  <a:srgbClr val="FFFFFF"/>
                </a:solidFill>
                <a:latin typeface="Roboto"/>
                <a:ea typeface="Roboto"/>
                <a:cs typeface="Roboto"/>
                <a:sym typeface="Roboto"/>
              </a:defRPr>
            </a:lvl1pPr>
            <a:lvl2pPr lvl="1" rtl="0">
              <a:spcBef>
                <a:spcPts val="0"/>
              </a:spcBef>
              <a:spcAft>
                <a:spcPts val="0"/>
              </a:spcAft>
              <a:buNone/>
              <a:defRPr b="1" sz="3600">
                <a:solidFill>
                  <a:srgbClr val="FFFFFF"/>
                </a:solidFill>
                <a:latin typeface="Roboto"/>
                <a:ea typeface="Roboto"/>
                <a:cs typeface="Roboto"/>
                <a:sym typeface="Roboto"/>
              </a:defRPr>
            </a:lvl2pPr>
            <a:lvl3pPr lvl="2" rtl="0">
              <a:spcBef>
                <a:spcPts val="0"/>
              </a:spcBef>
              <a:spcAft>
                <a:spcPts val="0"/>
              </a:spcAft>
              <a:buNone/>
              <a:defRPr b="1" sz="3600">
                <a:solidFill>
                  <a:srgbClr val="FFFFFF"/>
                </a:solidFill>
                <a:latin typeface="Roboto"/>
                <a:ea typeface="Roboto"/>
                <a:cs typeface="Roboto"/>
                <a:sym typeface="Roboto"/>
              </a:defRPr>
            </a:lvl3pPr>
            <a:lvl4pPr lvl="3" rtl="0">
              <a:spcBef>
                <a:spcPts val="0"/>
              </a:spcBef>
              <a:spcAft>
                <a:spcPts val="0"/>
              </a:spcAft>
              <a:buNone/>
              <a:defRPr b="1" sz="3600">
                <a:solidFill>
                  <a:srgbClr val="FFFFFF"/>
                </a:solidFill>
                <a:latin typeface="Roboto"/>
                <a:ea typeface="Roboto"/>
                <a:cs typeface="Roboto"/>
                <a:sym typeface="Roboto"/>
              </a:defRPr>
            </a:lvl4pPr>
            <a:lvl5pPr lvl="4" rtl="0">
              <a:spcBef>
                <a:spcPts val="0"/>
              </a:spcBef>
              <a:spcAft>
                <a:spcPts val="0"/>
              </a:spcAft>
              <a:buNone/>
              <a:defRPr b="1" sz="3600">
                <a:solidFill>
                  <a:srgbClr val="FFFFFF"/>
                </a:solidFill>
                <a:latin typeface="Roboto"/>
                <a:ea typeface="Roboto"/>
                <a:cs typeface="Roboto"/>
                <a:sym typeface="Roboto"/>
              </a:defRPr>
            </a:lvl5pPr>
            <a:lvl6pPr lvl="5" rtl="0">
              <a:spcBef>
                <a:spcPts val="0"/>
              </a:spcBef>
              <a:spcAft>
                <a:spcPts val="0"/>
              </a:spcAft>
              <a:buNone/>
              <a:defRPr b="1" sz="3600">
                <a:solidFill>
                  <a:srgbClr val="FFFFFF"/>
                </a:solidFill>
                <a:latin typeface="Roboto"/>
                <a:ea typeface="Roboto"/>
                <a:cs typeface="Roboto"/>
                <a:sym typeface="Roboto"/>
              </a:defRPr>
            </a:lvl6pPr>
            <a:lvl7pPr lvl="6" rtl="0">
              <a:spcBef>
                <a:spcPts val="0"/>
              </a:spcBef>
              <a:spcAft>
                <a:spcPts val="0"/>
              </a:spcAft>
              <a:buNone/>
              <a:defRPr b="1" sz="3600">
                <a:solidFill>
                  <a:srgbClr val="FFFFFF"/>
                </a:solidFill>
                <a:latin typeface="Roboto"/>
                <a:ea typeface="Roboto"/>
                <a:cs typeface="Roboto"/>
                <a:sym typeface="Roboto"/>
              </a:defRPr>
            </a:lvl7pPr>
            <a:lvl8pPr lvl="7" rtl="0">
              <a:spcBef>
                <a:spcPts val="0"/>
              </a:spcBef>
              <a:spcAft>
                <a:spcPts val="0"/>
              </a:spcAft>
              <a:buNone/>
              <a:defRPr b="1" sz="3600">
                <a:solidFill>
                  <a:srgbClr val="FFFFFF"/>
                </a:solidFill>
                <a:latin typeface="Roboto"/>
                <a:ea typeface="Roboto"/>
                <a:cs typeface="Roboto"/>
                <a:sym typeface="Roboto"/>
              </a:defRPr>
            </a:lvl8pPr>
            <a:lvl9pPr lvl="8" rtl="0">
              <a:spcBef>
                <a:spcPts val="0"/>
              </a:spcBef>
              <a:spcAft>
                <a:spcPts val="0"/>
              </a:spcAft>
              <a:buNone/>
              <a:defRPr b="1" sz="3600">
                <a:solidFill>
                  <a:srgbClr val="FFFFFF"/>
                </a:solidFill>
                <a:latin typeface="Roboto"/>
                <a:ea typeface="Roboto"/>
                <a:cs typeface="Roboto"/>
                <a:sym typeface="Roboto"/>
              </a:defRPr>
            </a:lvl9pPr>
          </a:lstStyle>
          <a:p/>
        </p:txBody>
      </p:sp>
      <p:sp>
        <p:nvSpPr>
          <p:cNvPr id="60" name="Google Shape;60;p9"/>
          <p:cNvSpPr txBox="1"/>
          <p:nvPr/>
        </p:nvSpPr>
        <p:spPr>
          <a:xfrm>
            <a:off x="347825" y="4830500"/>
            <a:ext cx="2501400" cy="151200"/>
          </a:xfrm>
          <a:prstGeom prst="rect">
            <a:avLst/>
          </a:prstGeom>
          <a:noFill/>
          <a:ln>
            <a:noFill/>
          </a:ln>
        </p:spPr>
        <p:txBody>
          <a:bodyPr anchorCtr="0" anchor="t" bIns="57150" lIns="57150" spcFirstLastPara="1" rIns="57150" wrap="square" tIns="57150">
            <a:noAutofit/>
          </a:bodyPr>
          <a:lstStyle/>
          <a:p>
            <a:pPr indent="0" lvl="0" marL="0" rtl="0" algn="l">
              <a:lnSpc>
                <a:spcPct val="140000"/>
              </a:lnSpc>
              <a:spcBef>
                <a:spcPts val="0"/>
              </a:spcBef>
              <a:spcAft>
                <a:spcPts val="0"/>
              </a:spcAft>
              <a:buClr>
                <a:srgbClr val="000000"/>
              </a:buClr>
              <a:buSzPts val="700"/>
              <a:buFont typeface="Arial"/>
              <a:buNone/>
            </a:pPr>
            <a:r>
              <a:rPr lang="fr" sz="600">
                <a:solidFill>
                  <a:srgbClr val="FFFFFF"/>
                </a:solidFill>
                <a:latin typeface="Roboto"/>
                <a:ea typeface="Roboto"/>
                <a:cs typeface="Roboto"/>
                <a:sym typeface="Roboto"/>
              </a:rPr>
              <a:t>This work is licensed under the </a:t>
            </a:r>
            <a:r>
              <a:rPr lang="fr" sz="600" u="sng">
                <a:solidFill>
                  <a:srgbClr val="FFFFFF"/>
                </a:solidFill>
                <a:latin typeface="Roboto"/>
                <a:ea typeface="Roboto"/>
                <a:cs typeface="Roboto"/>
                <a:sym typeface="Roboto"/>
                <a:hlinkClick r:id="rId4">
                  <a:extLst>
                    <a:ext uri="{A12FA001-AC4F-418D-AE19-62706E023703}">
                      <ahyp:hlinkClr val="tx"/>
                    </a:ext>
                  </a:extLst>
                </a:hlinkClick>
              </a:rPr>
              <a:t>Apache 2.0 License</a:t>
            </a:r>
            <a:endParaRPr sz="600">
              <a:solidFill>
                <a:srgbClr val="FFFFFF"/>
              </a:solidFill>
              <a:latin typeface="Roboto"/>
              <a:ea typeface="Roboto"/>
              <a:cs typeface="Roboto"/>
              <a:sym typeface="Roboto"/>
            </a:endParaRPr>
          </a:p>
        </p:txBody>
      </p:sp>
    </p:spTree>
  </p:cSld>
  <p:clrMapOvr>
    <a:masterClrMapping/>
  </p:clrMapOvr>
  <p:extLst>
    <p:ext uri="{DCECCB84-F9BA-43D5-87BE-67443E8EF086}">
      <p15:sldGuideLst>
        <p15:guide id="1" orient="horz" pos="3138">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lide">
  <p:cSld name="TITLE_1">
    <p:spTree>
      <p:nvGrpSpPr>
        <p:cNvPr id="61" name="Shape 61"/>
        <p:cNvGrpSpPr/>
        <p:nvPr/>
      </p:nvGrpSpPr>
      <p:grpSpPr>
        <a:xfrm>
          <a:off x="0" y="0"/>
          <a:ext cx="0" cy="0"/>
          <a:chOff x="0" y="0"/>
          <a:chExt cx="0" cy="0"/>
        </a:xfrm>
      </p:grpSpPr>
      <p:sp>
        <p:nvSpPr>
          <p:cNvPr id="62" name="Google Shape;62;p10"/>
          <p:cNvSpPr txBox="1"/>
          <p:nvPr>
            <p:ph idx="1" type="body"/>
          </p:nvPr>
        </p:nvSpPr>
        <p:spPr>
          <a:xfrm>
            <a:off x="278175" y="1647900"/>
            <a:ext cx="2827500" cy="2648400"/>
          </a:xfrm>
          <a:prstGeom prst="rect">
            <a:avLst/>
          </a:prstGeom>
        </p:spPr>
        <p:txBody>
          <a:bodyPr anchorCtr="0" anchor="t" bIns="91425" lIns="91425" spcFirstLastPara="1" rIns="91425" wrap="square" tIns="91425">
            <a:noAutofit/>
          </a:bodyPr>
          <a:lstStyle>
            <a:lvl1pPr indent="-292100" lvl="0" marL="457200" rtl="0">
              <a:spcBef>
                <a:spcPts val="0"/>
              </a:spcBef>
              <a:spcAft>
                <a:spcPts val="0"/>
              </a:spcAft>
              <a:buSzPts val="1000"/>
              <a:buFont typeface="Roboto"/>
              <a:buChar char="०"/>
              <a:defRPr sz="1000">
                <a:latin typeface="Roboto"/>
                <a:ea typeface="Roboto"/>
                <a:cs typeface="Roboto"/>
                <a:sym typeface="Roboto"/>
              </a:defRPr>
            </a:lvl1pPr>
            <a:lvl2pPr indent="-292100" lvl="1" marL="914400" rtl="0">
              <a:spcBef>
                <a:spcPts val="1000"/>
              </a:spcBef>
              <a:spcAft>
                <a:spcPts val="0"/>
              </a:spcAft>
              <a:buSzPts val="1000"/>
              <a:buFont typeface="Roboto"/>
              <a:buChar char="०"/>
              <a:defRPr sz="1000">
                <a:latin typeface="Roboto"/>
                <a:ea typeface="Roboto"/>
                <a:cs typeface="Roboto"/>
                <a:sym typeface="Roboto"/>
              </a:defRPr>
            </a:lvl2pPr>
            <a:lvl3pPr indent="-292100" lvl="2" marL="1371600" rtl="0">
              <a:spcBef>
                <a:spcPts val="1000"/>
              </a:spcBef>
              <a:spcAft>
                <a:spcPts val="0"/>
              </a:spcAft>
              <a:buSzPts val="1000"/>
              <a:buFont typeface="Roboto"/>
              <a:buChar char="०"/>
              <a:defRPr sz="1000">
                <a:latin typeface="Roboto"/>
                <a:ea typeface="Roboto"/>
                <a:cs typeface="Roboto"/>
                <a:sym typeface="Roboto"/>
              </a:defRPr>
            </a:lvl3pPr>
            <a:lvl4pPr indent="-292100" lvl="3" marL="1828800" rtl="0">
              <a:spcBef>
                <a:spcPts val="1000"/>
              </a:spcBef>
              <a:spcAft>
                <a:spcPts val="0"/>
              </a:spcAft>
              <a:buSzPts val="1000"/>
              <a:buFont typeface="Roboto"/>
              <a:buChar char="०"/>
              <a:defRPr sz="1000">
                <a:latin typeface="Roboto"/>
                <a:ea typeface="Roboto"/>
                <a:cs typeface="Roboto"/>
                <a:sym typeface="Roboto"/>
              </a:defRPr>
            </a:lvl4pPr>
            <a:lvl5pPr indent="-292100" lvl="4" marL="2286000" rtl="0">
              <a:spcBef>
                <a:spcPts val="1000"/>
              </a:spcBef>
              <a:spcAft>
                <a:spcPts val="0"/>
              </a:spcAft>
              <a:buSzPts val="1000"/>
              <a:buFont typeface="Roboto"/>
              <a:buChar char="०"/>
              <a:defRPr sz="1000">
                <a:latin typeface="Roboto"/>
                <a:ea typeface="Roboto"/>
                <a:cs typeface="Roboto"/>
                <a:sym typeface="Roboto"/>
              </a:defRPr>
            </a:lvl5pPr>
            <a:lvl6pPr indent="-292100" lvl="5" marL="2743200" rtl="0">
              <a:spcBef>
                <a:spcPts val="1000"/>
              </a:spcBef>
              <a:spcAft>
                <a:spcPts val="0"/>
              </a:spcAft>
              <a:buSzPts val="1000"/>
              <a:buFont typeface="Roboto"/>
              <a:buChar char="०"/>
              <a:defRPr sz="1000">
                <a:latin typeface="Roboto"/>
                <a:ea typeface="Roboto"/>
                <a:cs typeface="Roboto"/>
                <a:sym typeface="Roboto"/>
              </a:defRPr>
            </a:lvl6pPr>
            <a:lvl7pPr indent="-292100" lvl="6" marL="3200400" rtl="0">
              <a:spcBef>
                <a:spcPts val="1000"/>
              </a:spcBef>
              <a:spcAft>
                <a:spcPts val="0"/>
              </a:spcAft>
              <a:buSzPts val="1000"/>
              <a:buFont typeface="Roboto"/>
              <a:buChar char="०"/>
              <a:defRPr sz="1000">
                <a:latin typeface="Roboto"/>
                <a:ea typeface="Roboto"/>
                <a:cs typeface="Roboto"/>
                <a:sym typeface="Roboto"/>
              </a:defRPr>
            </a:lvl7pPr>
            <a:lvl8pPr indent="-292100" lvl="7" marL="3657600" rtl="0">
              <a:spcBef>
                <a:spcPts val="1000"/>
              </a:spcBef>
              <a:spcAft>
                <a:spcPts val="0"/>
              </a:spcAft>
              <a:buSzPts val="1000"/>
              <a:buFont typeface="Roboto"/>
              <a:buChar char="०"/>
              <a:defRPr sz="1000">
                <a:latin typeface="Roboto"/>
                <a:ea typeface="Roboto"/>
                <a:cs typeface="Roboto"/>
                <a:sym typeface="Roboto"/>
              </a:defRPr>
            </a:lvl8pPr>
            <a:lvl9pPr indent="-292100" lvl="8" marL="4114800" rtl="0">
              <a:spcBef>
                <a:spcPts val="1000"/>
              </a:spcBef>
              <a:spcAft>
                <a:spcPts val="1000"/>
              </a:spcAft>
              <a:buSzPts val="1000"/>
              <a:buFont typeface="Roboto"/>
              <a:buChar char="०"/>
              <a:defRPr sz="1000">
                <a:latin typeface="Roboto"/>
                <a:ea typeface="Roboto"/>
                <a:cs typeface="Roboto"/>
                <a:sym typeface="Roboto"/>
              </a:defRPr>
            </a:lvl9pPr>
          </a:lstStyle>
          <a:p/>
        </p:txBody>
      </p:sp>
      <p:sp>
        <p:nvSpPr>
          <p:cNvPr id="63" name="Google Shape;63;p10"/>
          <p:cNvSpPr txBox="1"/>
          <p:nvPr>
            <p:ph type="title"/>
          </p:nvPr>
        </p:nvSpPr>
        <p:spPr>
          <a:xfrm>
            <a:off x="300500" y="990000"/>
            <a:ext cx="3126600" cy="489900"/>
          </a:xfrm>
          <a:prstGeom prst="rect">
            <a:avLst/>
          </a:prstGeom>
          <a:noFill/>
        </p:spPr>
        <p:txBody>
          <a:bodyPr anchorCtr="0" anchor="t" bIns="91425" lIns="91425" spcFirstLastPara="1" rIns="91425" wrap="square" tIns="91425">
            <a:noAutofit/>
          </a:bodyPr>
          <a:lstStyle>
            <a:lvl1pPr indent="0" lvl="0" marL="0" marR="0" rtl="0" algn="l">
              <a:lnSpc>
                <a:spcPct val="100000"/>
              </a:lnSpc>
              <a:spcBef>
                <a:spcPts val="0"/>
              </a:spcBef>
              <a:spcAft>
                <a:spcPts val="0"/>
              </a:spcAft>
              <a:buNone/>
              <a:defRPr>
                <a:latin typeface="Roboto Medium"/>
                <a:ea typeface="Roboto Medium"/>
                <a:cs typeface="Roboto Medium"/>
                <a:sym typeface="Roboto Medium"/>
              </a:defRPr>
            </a:lvl1pPr>
            <a:lvl2pPr lvl="1" rtl="0">
              <a:spcBef>
                <a:spcPts val="0"/>
              </a:spcBef>
              <a:spcAft>
                <a:spcPts val="0"/>
              </a:spcAft>
              <a:buNone/>
              <a:defRPr sz="1600">
                <a:latin typeface="Roboto"/>
                <a:ea typeface="Roboto"/>
                <a:cs typeface="Roboto"/>
                <a:sym typeface="Roboto"/>
              </a:defRPr>
            </a:lvl2pPr>
            <a:lvl3pPr lvl="2" rtl="0">
              <a:spcBef>
                <a:spcPts val="0"/>
              </a:spcBef>
              <a:spcAft>
                <a:spcPts val="0"/>
              </a:spcAft>
              <a:buNone/>
              <a:defRPr sz="1600">
                <a:latin typeface="Roboto"/>
                <a:ea typeface="Roboto"/>
                <a:cs typeface="Roboto"/>
                <a:sym typeface="Roboto"/>
              </a:defRPr>
            </a:lvl3pPr>
            <a:lvl4pPr lvl="3" rtl="0">
              <a:spcBef>
                <a:spcPts val="0"/>
              </a:spcBef>
              <a:spcAft>
                <a:spcPts val="0"/>
              </a:spcAft>
              <a:buNone/>
              <a:defRPr sz="1600">
                <a:latin typeface="Roboto"/>
                <a:ea typeface="Roboto"/>
                <a:cs typeface="Roboto"/>
                <a:sym typeface="Roboto"/>
              </a:defRPr>
            </a:lvl4pPr>
            <a:lvl5pPr lvl="4" rtl="0">
              <a:spcBef>
                <a:spcPts val="0"/>
              </a:spcBef>
              <a:spcAft>
                <a:spcPts val="0"/>
              </a:spcAft>
              <a:buNone/>
              <a:defRPr sz="1600">
                <a:latin typeface="Roboto"/>
                <a:ea typeface="Roboto"/>
                <a:cs typeface="Roboto"/>
                <a:sym typeface="Roboto"/>
              </a:defRPr>
            </a:lvl5pPr>
            <a:lvl6pPr lvl="5" rtl="0">
              <a:spcBef>
                <a:spcPts val="0"/>
              </a:spcBef>
              <a:spcAft>
                <a:spcPts val="0"/>
              </a:spcAft>
              <a:buNone/>
              <a:defRPr sz="1600">
                <a:latin typeface="Roboto"/>
                <a:ea typeface="Roboto"/>
                <a:cs typeface="Roboto"/>
                <a:sym typeface="Roboto"/>
              </a:defRPr>
            </a:lvl6pPr>
            <a:lvl7pPr lvl="6" rtl="0">
              <a:spcBef>
                <a:spcPts val="0"/>
              </a:spcBef>
              <a:spcAft>
                <a:spcPts val="0"/>
              </a:spcAft>
              <a:buNone/>
              <a:defRPr sz="1600">
                <a:latin typeface="Roboto"/>
                <a:ea typeface="Roboto"/>
                <a:cs typeface="Roboto"/>
                <a:sym typeface="Roboto"/>
              </a:defRPr>
            </a:lvl7pPr>
            <a:lvl8pPr lvl="7" rtl="0">
              <a:spcBef>
                <a:spcPts val="0"/>
              </a:spcBef>
              <a:spcAft>
                <a:spcPts val="0"/>
              </a:spcAft>
              <a:buNone/>
              <a:defRPr sz="1600">
                <a:latin typeface="Roboto"/>
                <a:ea typeface="Roboto"/>
                <a:cs typeface="Roboto"/>
                <a:sym typeface="Roboto"/>
              </a:defRPr>
            </a:lvl8pPr>
            <a:lvl9pPr lvl="8" rtl="0">
              <a:spcBef>
                <a:spcPts val="0"/>
              </a:spcBef>
              <a:spcAft>
                <a:spcPts val="0"/>
              </a:spcAft>
              <a:buNone/>
              <a:defRPr sz="1600">
                <a:latin typeface="Roboto"/>
                <a:ea typeface="Roboto"/>
                <a:cs typeface="Roboto"/>
                <a:sym typeface="Roboto"/>
              </a:defRPr>
            </a:lvl9pPr>
          </a:lstStyle>
          <a:p/>
        </p:txBody>
      </p:sp>
      <p:sp>
        <p:nvSpPr>
          <p:cNvPr id="64" name="Google Shape;64;p10"/>
          <p:cNvSpPr txBox="1"/>
          <p:nvPr>
            <p:ph idx="2" type="title"/>
          </p:nvPr>
        </p:nvSpPr>
        <p:spPr>
          <a:xfrm>
            <a:off x="300500" y="257525"/>
            <a:ext cx="4273200" cy="732600"/>
          </a:xfrm>
          <a:prstGeom prst="rect">
            <a:avLst/>
          </a:prstGeom>
        </p:spPr>
        <p:txBody>
          <a:bodyPr anchorCtr="0" anchor="t" bIns="91425" lIns="91425" spcFirstLastPara="1" rIns="91425" wrap="square" tIns="91425">
            <a:noAutofit/>
          </a:bodyPr>
          <a:lstStyle>
            <a:lvl1pPr indent="0" lvl="0" marL="0" marR="0" rtl="0">
              <a:lnSpc>
                <a:spcPct val="100000"/>
              </a:lnSpc>
              <a:spcBef>
                <a:spcPts val="0"/>
              </a:spcBef>
              <a:spcAft>
                <a:spcPts val="0"/>
              </a:spcAft>
              <a:buNone/>
              <a:defRPr b="1" sz="2400">
                <a:latin typeface="Roboto"/>
                <a:ea typeface="Roboto"/>
                <a:cs typeface="Roboto"/>
                <a:sym typeface="Roboto"/>
              </a:defRPr>
            </a:lvl1pPr>
            <a:lvl2pPr lvl="1" rtl="0">
              <a:spcBef>
                <a:spcPts val="0"/>
              </a:spcBef>
              <a:spcAft>
                <a:spcPts val="0"/>
              </a:spcAft>
              <a:buNone/>
              <a:defRPr b="1" sz="2400">
                <a:latin typeface="Roboto"/>
                <a:ea typeface="Roboto"/>
                <a:cs typeface="Roboto"/>
                <a:sym typeface="Roboto"/>
              </a:defRPr>
            </a:lvl2pPr>
            <a:lvl3pPr lvl="2" rtl="0">
              <a:spcBef>
                <a:spcPts val="0"/>
              </a:spcBef>
              <a:spcAft>
                <a:spcPts val="0"/>
              </a:spcAft>
              <a:buNone/>
              <a:defRPr b="1" sz="2400">
                <a:latin typeface="Roboto"/>
                <a:ea typeface="Roboto"/>
                <a:cs typeface="Roboto"/>
                <a:sym typeface="Roboto"/>
              </a:defRPr>
            </a:lvl3pPr>
            <a:lvl4pPr lvl="3" rtl="0">
              <a:spcBef>
                <a:spcPts val="0"/>
              </a:spcBef>
              <a:spcAft>
                <a:spcPts val="0"/>
              </a:spcAft>
              <a:buNone/>
              <a:defRPr b="1" sz="2400">
                <a:latin typeface="Roboto"/>
                <a:ea typeface="Roboto"/>
                <a:cs typeface="Roboto"/>
                <a:sym typeface="Roboto"/>
              </a:defRPr>
            </a:lvl4pPr>
            <a:lvl5pPr lvl="4" rtl="0">
              <a:spcBef>
                <a:spcPts val="0"/>
              </a:spcBef>
              <a:spcAft>
                <a:spcPts val="0"/>
              </a:spcAft>
              <a:buNone/>
              <a:defRPr b="1" sz="2400">
                <a:latin typeface="Roboto"/>
                <a:ea typeface="Roboto"/>
                <a:cs typeface="Roboto"/>
                <a:sym typeface="Roboto"/>
              </a:defRPr>
            </a:lvl5pPr>
            <a:lvl6pPr lvl="5" rtl="0">
              <a:spcBef>
                <a:spcPts val="0"/>
              </a:spcBef>
              <a:spcAft>
                <a:spcPts val="0"/>
              </a:spcAft>
              <a:buNone/>
              <a:defRPr b="1" sz="2400">
                <a:latin typeface="Roboto"/>
                <a:ea typeface="Roboto"/>
                <a:cs typeface="Roboto"/>
                <a:sym typeface="Roboto"/>
              </a:defRPr>
            </a:lvl6pPr>
            <a:lvl7pPr lvl="6" rtl="0">
              <a:spcBef>
                <a:spcPts val="0"/>
              </a:spcBef>
              <a:spcAft>
                <a:spcPts val="0"/>
              </a:spcAft>
              <a:buNone/>
              <a:defRPr b="1" sz="2400">
                <a:latin typeface="Roboto"/>
                <a:ea typeface="Roboto"/>
                <a:cs typeface="Roboto"/>
                <a:sym typeface="Roboto"/>
              </a:defRPr>
            </a:lvl7pPr>
            <a:lvl8pPr lvl="7" rtl="0">
              <a:spcBef>
                <a:spcPts val="0"/>
              </a:spcBef>
              <a:spcAft>
                <a:spcPts val="0"/>
              </a:spcAft>
              <a:buNone/>
              <a:defRPr b="1" sz="2400">
                <a:latin typeface="Roboto"/>
                <a:ea typeface="Roboto"/>
                <a:cs typeface="Roboto"/>
                <a:sym typeface="Roboto"/>
              </a:defRPr>
            </a:lvl8pPr>
            <a:lvl9pPr lvl="8" rtl="0">
              <a:spcBef>
                <a:spcPts val="0"/>
              </a:spcBef>
              <a:spcAft>
                <a:spcPts val="0"/>
              </a:spcAft>
              <a:buNone/>
              <a:defRPr b="1" sz="2400">
                <a:latin typeface="Roboto"/>
                <a:ea typeface="Roboto"/>
                <a:cs typeface="Roboto"/>
                <a:sym typeface="Roboto"/>
              </a:defRPr>
            </a:lvl9pPr>
          </a:lstStyle>
          <a:p/>
        </p:txBody>
      </p:sp>
      <p:sp>
        <p:nvSpPr>
          <p:cNvPr id="65" name="Google Shape;65;p10"/>
          <p:cNvSpPr txBox="1"/>
          <p:nvPr/>
        </p:nvSpPr>
        <p:spPr>
          <a:xfrm>
            <a:off x="347825" y="4830500"/>
            <a:ext cx="2501400" cy="151200"/>
          </a:xfrm>
          <a:prstGeom prst="rect">
            <a:avLst/>
          </a:prstGeom>
          <a:noFill/>
          <a:ln>
            <a:noFill/>
          </a:ln>
        </p:spPr>
        <p:txBody>
          <a:bodyPr anchorCtr="0" anchor="t" bIns="57150" lIns="57150" spcFirstLastPara="1" rIns="57150" wrap="square" tIns="57150">
            <a:noAutofit/>
          </a:bodyPr>
          <a:lstStyle/>
          <a:p>
            <a:pPr indent="0" lvl="0" marL="0" rtl="0" algn="l">
              <a:lnSpc>
                <a:spcPct val="140000"/>
              </a:lnSpc>
              <a:spcBef>
                <a:spcPts val="0"/>
              </a:spcBef>
              <a:spcAft>
                <a:spcPts val="0"/>
              </a:spcAft>
              <a:buClr>
                <a:srgbClr val="000000"/>
              </a:buClr>
              <a:buSzPts val="700"/>
              <a:buFont typeface="Arial"/>
              <a:buNone/>
            </a:pPr>
            <a:r>
              <a:t/>
            </a:r>
            <a:endParaRPr sz="600">
              <a:solidFill>
                <a:srgbClr val="CCCCCC"/>
              </a:solidFill>
              <a:latin typeface="Roboto"/>
              <a:ea typeface="Roboto"/>
              <a:cs typeface="Roboto"/>
              <a:sym typeface="Roboto"/>
            </a:endParaRPr>
          </a:p>
        </p:txBody>
      </p:sp>
      <p:pic>
        <p:nvPicPr>
          <p:cNvPr id="66" name="Google Shape;66;p10"/>
          <p:cNvPicPr preferRelativeResize="0"/>
          <p:nvPr/>
        </p:nvPicPr>
        <p:blipFill rotWithShape="1">
          <a:blip r:embed="rId2">
            <a:alphaModFix/>
          </a:blip>
          <a:srcRect b="42001" l="26511" r="40781" t="42000"/>
          <a:stretch/>
        </p:blipFill>
        <p:spPr>
          <a:xfrm>
            <a:off x="8135451" y="4807623"/>
            <a:ext cx="626947" cy="172498"/>
          </a:xfrm>
          <a:prstGeom prst="rect">
            <a:avLst/>
          </a:prstGeom>
          <a:noFill/>
          <a:ln>
            <a:noFill/>
          </a:ln>
        </p:spPr>
      </p:pic>
      <p:sp>
        <p:nvSpPr>
          <p:cNvPr id="67" name="Google Shape;67;p10"/>
          <p:cNvSpPr txBox="1"/>
          <p:nvPr/>
        </p:nvSpPr>
        <p:spPr>
          <a:xfrm>
            <a:off x="347825" y="4830500"/>
            <a:ext cx="2501400" cy="151200"/>
          </a:xfrm>
          <a:prstGeom prst="rect">
            <a:avLst/>
          </a:prstGeom>
          <a:noFill/>
          <a:ln>
            <a:noFill/>
          </a:ln>
        </p:spPr>
        <p:txBody>
          <a:bodyPr anchorCtr="0" anchor="t" bIns="57150" lIns="57150" spcFirstLastPara="1" rIns="57150" wrap="square" tIns="57150">
            <a:noAutofit/>
          </a:bodyPr>
          <a:lstStyle/>
          <a:p>
            <a:pPr indent="0" lvl="0" marL="0" rtl="0" algn="l">
              <a:lnSpc>
                <a:spcPct val="140000"/>
              </a:lnSpc>
              <a:spcBef>
                <a:spcPts val="0"/>
              </a:spcBef>
              <a:spcAft>
                <a:spcPts val="0"/>
              </a:spcAft>
              <a:buClr>
                <a:srgbClr val="000000"/>
              </a:buClr>
              <a:buSzPts val="700"/>
              <a:buFont typeface="Arial"/>
              <a:buNone/>
            </a:pPr>
            <a:r>
              <a:rPr lang="fr" sz="600">
                <a:latin typeface="Roboto"/>
                <a:ea typeface="Roboto"/>
                <a:cs typeface="Roboto"/>
                <a:sym typeface="Roboto"/>
              </a:rPr>
              <a:t>This work is licensed under the </a:t>
            </a:r>
            <a:r>
              <a:rPr lang="fr" sz="600" u="sng">
                <a:latin typeface="Roboto"/>
                <a:ea typeface="Roboto"/>
                <a:cs typeface="Roboto"/>
                <a:sym typeface="Roboto"/>
                <a:hlinkClick r:id="rId3"/>
              </a:rPr>
              <a:t>Apache 2.0 License</a:t>
            </a:r>
            <a:endParaRPr sz="600">
              <a:latin typeface="Roboto"/>
              <a:ea typeface="Roboto"/>
              <a:cs typeface="Roboto"/>
              <a:sym typeface="Roboto"/>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 ">
  <p:cSld name="CUSTOM_40">
    <p:spTree>
      <p:nvGrpSpPr>
        <p:cNvPr id="68" name="Shape 68"/>
        <p:cNvGrpSpPr/>
        <p:nvPr/>
      </p:nvGrpSpPr>
      <p:grpSpPr>
        <a:xfrm>
          <a:off x="0" y="0"/>
          <a:ext cx="0" cy="0"/>
          <a:chOff x="0" y="0"/>
          <a:chExt cx="0" cy="0"/>
        </a:xfrm>
      </p:grpSpPr>
      <p:sp>
        <p:nvSpPr>
          <p:cNvPr id="69" name="Google Shape;69;p11"/>
          <p:cNvSpPr txBox="1"/>
          <p:nvPr>
            <p:ph type="title"/>
          </p:nvPr>
        </p:nvSpPr>
        <p:spPr>
          <a:xfrm>
            <a:off x="300500" y="990000"/>
            <a:ext cx="5673000" cy="814800"/>
          </a:xfrm>
          <a:prstGeom prst="rect">
            <a:avLst/>
          </a:prstGeom>
          <a:noFill/>
        </p:spPr>
        <p:txBody>
          <a:bodyPr anchorCtr="0" anchor="t" bIns="91425" lIns="91425" spcFirstLastPara="1" rIns="91425" wrap="square" tIns="91425">
            <a:noAutofit/>
          </a:bodyPr>
          <a:lstStyle>
            <a:lvl1pPr indent="-228600" lvl="0" marL="457200" marR="0" rtl="0" algn="l">
              <a:lnSpc>
                <a:spcPct val="100000"/>
              </a:lnSpc>
              <a:spcBef>
                <a:spcPts val="0"/>
              </a:spcBef>
              <a:spcAft>
                <a:spcPts val="0"/>
              </a:spcAft>
              <a:buFont typeface="Roboto Medium"/>
              <a:buNone/>
              <a:defRPr>
                <a:latin typeface="Roboto Medium"/>
                <a:ea typeface="Roboto Medium"/>
                <a:cs typeface="Roboto Medium"/>
                <a:sym typeface="Roboto Medium"/>
              </a:defRPr>
            </a:lvl1pPr>
            <a:lvl2pPr indent="-228600" lvl="1" marL="457200" rtl="0">
              <a:spcBef>
                <a:spcPts val="0"/>
              </a:spcBef>
              <a:spcAft>
                <a:spcPts val="0"/>
              </a:spcAft>
              <a:buSzPts val="1600"/>
              <a:buFont typeface="Roboto Medium"/>
              <a:buNone/>
              <a:defRPr sz="1600">
                <a:latin typeface="Roboto Medium"/>
                <a:ea typeface="Roboto Medium"/>
                <a:cs typeface="Roboto Medium"/>
                <a:sym typeface="Roboto Medium"/>
              </a:defRPr>
            </a:lvl2pPr>
            <a:lvl3pPr indent="-228600" lvl="2" marL="457200" rtl="0">
              <a:spcBef>
                <a:spcPts val="0"/>
              </a:spcBef>
              <a:spcAft>
                <a:spcPts val="0"/>
              </a:spcAft>
              <a:buSzPts val="1600"/>
              <a:buFont typeface="Roboto Medium"/>
              <a:buNone/>
              <a:defRPr sz="1600">
                <a:latin typeface="Roboto Medium"/>
                <a:ea typeface="Roboto Medium"/>
                <a:cs typeface="Roboto Medium"/>
                <a:sym typeface="Roboto Medium"/>
              </a:defRPr>
            </a:lvl3pPr>
            <a:lvl4pPr indent="-228600" lvl="3" marL="457200" rtl="0">
              <a:spcBef>
                <a:spcPts val="0"/>
              </a:spcBef>
              <a:spcAft>
                <a:spcPts val="0"/>
              </a:spcAft>
              <a:buSzPts val="1600"/>
              <a:buFont typeface="Roboto Medium"/>
              <a:buNone/>
              <a:defRPr sz="1600">
                <a:latin typeface="Roboto Medium"/>
                <a:ea typeface="Roboto Medium"/>
                <a:cs typeface="Roboto Medium"/>
                <a:sym typeface="Roboto Medium"/>
              </a:defRPr>
            </a:lvl4pPr>
            <a:lvl5pPr indent="-228600" lvl="4" marL="457200" rtl="0">
              <a:spcBef>
                <a:spcPts val="0"/>
              </a:spcBef>
              <a:spcAft>
                <a:spcPts val="0"/>
              </a:spcAft>
              <a:buSzPts val="1600"/>
              <a:buFont typeface="Roboto Medium"/>
              <a:buNone/>
              <a:defRPr sz="1600">
                <a:latin typeface="Roboto Medium"/>
                <a:ea typeface="Roboto Medium"/>
                <a:cs typeface="Roboto Medium"/>
                <a:sym typeface="Roboto Medium"/>
              </a:defRPr>
            </a:lvl5pPr>
            <a:lvl6pPr indent="-228600" lvl="5" marL="457200" rtl="0">
              <a:spcBef>
                <a:spcPts val="0"/>
              </a:spcBef>
              <a:spcAft>
                <a:spcPts val="0"/>
              </a:spcAft>
              <a:buSzPts val="1600"/>
              <a:buFont typeface="Roboto Medium"/>
              <a:buNone/>
              <a:defRPr sz="1600">
                <a:latin typeface="Roboto Medium"/>
                <a:ea typeface="Roboto Medium"/>
                <a:cs typeface="Roboto Medium"/>
                <a:sym typeface="Roboto Medium"/>
              </a:defRPr>
            </a:lvl6pPr>
            <a:lvl7pPr indent="-228600" lvl="6" marL="457200" rtl="0">
              <a:spcBef>
                <a:spcPts val="0"/>
              </a:spcBef>
              <a:spcAft>
                <a:spcPts val="0"/>
              </a:spcAft>
              <a:buSzPts val="1600"/>
              <a:buFont typeface="Roboto Medium"/>
              <a:buNone/>
              <a:defRPr sz="1600">
                <a:latin typeface="Roboto Medium"/>
                <a:ea typeface="Roboto Medium"/>
                <a:cs typeface="Roboto Medium"/>
                <a:sym typeface="Roboto Medium"/>
              </a:defRPr>
            </a:lvl7pPr>
            <a:lvl8pPr indent="-228600" lvl="7" marL="457200" rtl="0">
              <a:spcBef>
                <a:spcPts val="0"/>
              </a:spcBef>
              <a:spcAft>
                <a:spcPts val="0"/>
              </a:spcAft>
              <a:buSzPts val="1600"/>
              <a:buFont typeface="Roboto Medium"/>
              <a:buNone/>
              <a:defRPr sz="1600">
                <a:latin typeface="Roboto Medium"/>
                <a:ea typeface="Roboto Medium"/>
                <a:cs typeface="Roboto Medium"/>
                <a:sym typeface="Roboto Medium"/>
              </a:defRPr>
            </a:lvl8pPr>
            <a:lvl9pPr indent="-228600" lvl="8" marL="457200" rtl="0">
              <a:spcBef>
                <a:spcPts val="0"/>
              </a:spcBef>
              <a:spcAft>
                <a:spcPts val="0"/>
              </a:spcAft>
              <a:buSzPts val="1600"/>
              <a:buFont typeface="Roboto Medium"/>
              <a:buNone/>
              <a:defRPr sz="1600">
                <a:latin typeface="Roboto Medium"/>
                <a:ea typeface="Roboto Medium"/>
                <a:cs typeface="Roboto Medium"/>
                <a:sym typeface="Roboto Medium"/>
              </a:defRPr>
            </a:lvl9pPr>
          </a:lstStyle>
          <a:p/>
        </p:txBody>
      </p:sp>
      <p:sp>
        <p:nvSpPr>
          <p:cNvPr id="70" name="Google Shape;70;p11"/>
          <p:cNvSpPr txBox="1"/>
          <p:nvPr>
            <p:ph idx="2" type="title"/>
          </p:nvPr>
        </p:nvSpPr>
        <p:spPr>
          <a:xfrm>
            <a:off x="300500" y="257525"/>
            <a:ext cx="5041800" cy="732600"/>
          </a:xfrm>
          <a:prstGeom prst="rect">
            <a:avLst/>
          </a:prstGeom>
        </p:spPr>
        <p:txBody>
          <a:bodyPr anchorCtr="0" anchor="t" bIns="91425" lIns="91425" spcFirstLastPara="1" rIns="91425" wrap="square" tIns="91425">
            <a:noAutofit/>
          </a:bodyPr>
          <a:lstStyle>
            <a:lvl1pPr indent="0" lvl="0" marL="0" marR="0" rtl="0">
              <a:lnSpc>
                <a:spcPct val="100000"/>
              </a:lnSpc>
              <a:spcBef>
                <a:spcPts val="0"/>
              </a:spcBef>
              <a:spcAft>
                <a:spcPts val="0"/>
              </a:spcAft>
              <a:buNone/>
              <a:defRPr b="1" sz="2400">
                <a:latin typeface="Roboto"/>
                <a:ea typeface="Roboto"/>
                <a:cs typeface="Roboto"/>
                <a:sym typeface="Roboto"/>
              </a:defRPr>
            </a:lvl1pPr>
            <a:lvl2pPr lvl="1" rtl="0">
              <a:spcBef>
                <a:spcPts val="0"/>
              </a:spcBef>
              <a:spcAft>
                <a:spcPts val="0"/>
              </a:spcAft>
              <a:buNone/>
              <a:defRPr b="1" sz="2400">
                <a:latin typeface="Roboto"/>
                <a:ea typeface="Roboto"/>
                <a:cs typeface="Roboto"/>
                <a:sym typeface="Roboto"/>
              </a:defRPr>
            </a:lvl2pPr>
            <a:lvl3pPr lvl="2" rtl="0">
              <a:spcBef>
                <a:spcPts val="0"/>
              </a:spcBef>
              <a:spcAft>
                <a:spcPts val="0"/>
              </a:spcAft>
              <a:buNone/>
              <a:defRPr b="1" sz="2400">
                <a:latin typeface="Roboto"/>
                <a:ea typeface="Roboto"/>
                <a:cs typeface="Roboto"/>
                <a:sym typeface="Roboto"/>
              </a:defRPr>
            </a:lvl3pPr>
            <a:lvl4pPr lvl="3" rtl="0">
              <a:spcBef>
                <a:spcPts val="0"/>
              </a:spcBef>
              <a:spcAft>
                <a:spcPts val="0"/>
              </a:spcAft>
              <a:buNone/>
              <a:defRPr b="1" sz="2400">
                <a:latin typeface="Roboto"/>
                <a:ea typeface="Roboto"/>
                <a:cs typeface="Roboto"/>
                <a:sym typeface="Roboto"/>
              </a:defRPr>
            </a:lvl4pPr>
            <a:lvl5pPr lvl="4" rtl="0">
              <a:spcBef>
                <a:spcPts val="0"/>
              </a:spcBef>
              <a:spcAft>
                <a:spcPts val="0"/>
              </a:spcAft>
              <a:buNone/>
              <a:defRPr b="1" sz="2400">
                <a:latin typeface="Roboto"/>
                <a:ea typeface="Roboto"/>
                <a:cs typeface="Roboto"/>
                <a:sym typeface="Roboto"/>
              </a:defRPr>
            </a:lvl5pPr>
            <a:lvl6pPr lvl="5" rtl="0">
              <a:spcBef>
                <a:spcPts val="0"/>
              </a:spcBef>
              <a:spcAft>
                <a:spcPts val="0"/>
              </a:spcAft>
              <a:buNone/>
              <a:defRPr b="1" sz="2400">
                <a:latin typeface="Roboto"/>
                <a:ea typeface="Roboto"/>
                <a:cs typeface="Roboto"/>
                <a:sym typeface="Roboto"/>
              </a:defRPr>
            </a:lvl6pPr>
            <a:lvl7pPr lvl="6" rtl="0">
              <a:spcBef>
                <a:spcPts val="0"/>
              </a:spcBef>
              <a:spcAft>
                <a:spcPts val="0"/>
              </a:spcAft>
              <a:buNone/>
              <a:defRPr b="1" sz="2400">
                <a:latin typeface="Roboto"/>
                <a:ea typeface="Roboto"/>
                <a:cs typeface="Roboto"/>
                <a:sym typeface="Roboto"/>
              </a:defRPr>
            </a:lvl7pPr>
            <a:lvl8pPr lvl="7" rtl="0">
              <a:spcBef>
                <a:spcPts val="0"/>
              </a:spcBef>
              <a:spcAft>
                <a:spcPts val="0"/>
              </a:spcAft>
              <a:buNone/>
              <a:defRPr b="1" sz="2400">
                <a:latin typeface="Roboto"/>
                <a:ea typeface="Roboto"/>
                <a:cs typeface="Roboto"/>
                <a:sym typeface="Roboto"/>
              </a:defRPr>
            </a:lvl8pPr>
            <a:lvl9pPr lvl="8" rtl="0">
              <a:spcBef>
                <a:spcPts val="0"/>
              </a:spcBef>
              <a:spcAft>
                <a:spcPts val="0"/>
              </a:spcAft>
              <a:buNone/>
              <a:defRPr b="1" sz="2400">
                <a:latin typeface="Roboto"/>
                <a:ea typeface="Roboto"/>
                <a:cs typeface="Roboto"/>
                <a:sym typeface="Roboto"/>
              </a:defRPr>
            </a:lvl9pPr>
          </a:lstStyle>
          <a:p/>
        </p:txBody>
      </p:sp>
      <p:pic>
        <p:nvPicPr>
          <p:cNvPr id="71" name="Google Shape;71;p11"/>
          <p:cNvPicPr preferRelativeResize="0"/>
          <p:nvPr/>
        </p:nvPicPr>
        <p:blipFill rotWithShape="1">
          <a:blip r:embed="rId2">
            <a:alphaModFix/>
          </a:blip>
          <a:srcRect b="42001" l="26511" r="40781" t="42000"/>
          <a:stretch/>
        </p:blipFill>
        <p:spPr>
          <a:xfrm>
            <a:off x="8135451" y="4807623"/>
            <a:ext cx="626947" cy="172498"/>
          </a:xfrm>
          <a:prstGeom prst="rect">
            <a:avLst/>
          </a:prstGeom>
          <a:noFill/>
          <a:ln>
            <a:noFill/>
          </a:ln>
        </p:spPr>
      </p:pic>
      <p:sp>
        <p:nvSpPr>
          <p:cNvPr id="72" name="Google Shape;72;p11"/>
          <p:cNvSpPr txBox="1"/>
          <p:nvPr/>
        </p:nvSpPr>
        <p:spPr>
          <a:xfrm>
            <a:off x="347825" y="4830500"/>
            <a:ext cx="2501400" cy="151200"/>
          </a:xfrm>
          <a:prstGeom prst="rect">
            <a:avLst/>
          </a:prstGeom>
          <a:noFill/>
          <a:ln>
            <a:noFill/>
          </a:ln>
        </p:spPr>
        <p:txBody>
          <a:bodyPr anchorCtr="0" anchor="t" bIns="57150" lIns="57150" spcFirstLastPara="1" rIns="57150" wrap="square" tIns="57150">
            <a:noAutofit/>
          </a:bodyPr>
          <a:lstStyle/>
          <a:p>
            <a:pPr indent="0" lvl="0" marL="0" rtl="0" algn="l">
              <a:lnSpc>
                <a:spcPct val="140000"/>
              </a:lnSpc>
              <a:spcBef>
                <a:spcPts val="0"/>
              </a:spcBef>
              <a:spcAft>
                <a:spcPts val="0"/>
              </a:spcAft>
              <a:buClr>
                <a:srgbClr val="000000"/>
              </a:buClr>
              <a:buSzPts val="700"/>
              <a:buFont typeface="Arial"/>
              <a:buNone/>
            </a:pPr>
            <a:r>
              <a:t/>
            </a:r>
            <a:endParaRPr sz="600">
              <a:solidFill>
                <a:srgbClr val="CCCCCC"/>
              </a:solidFill>
              <a:latin typeface="Roboto"/>
              <a:ea typeface="Roboto"/>
              <a:cs typeface="Roboto"/>
              <a:sym typeface="Roboto"/>
            </a:endParaRPr>
          </a:p>
        </p:txBody>
      </p:sp>
      <p:sp>
        <p:nvSpPr>
          <p:cNvPr id="73" name="Google Shape;73;p11"/>
          <p:cNvSpPr txBox="1"/>
          <p:nvPr/>
        </p:nvSpPr>
        <p:spPr>
          <a:xfrm>
            <a:off x="347825" y="4830500"/>
            <a:ext cx="2501400" cy="151200"/>
          </a:xfrm>
          <a:prstGeom prst="rect">
            <a:avLst/>
          </a:prstGeom>
          <a:noFill/>
          <a:ln>
            <a:noFill/>
          </a:ln>
        </p:spPr>
        <p:txBody>
          <a:bodyPr anchorCtr="0" anchor="t" bIns="57150" lIns="57150" spcFirstLastPara="1" rIns="57150" wrap="square" tIns="57150">
            <a:noAutofit/>
          </a:bodyPr>
          <a:lstStyle/>
          <a:p>
            <a:pPr indent="0" lvl="0" marL="0" rtl="0" algn="l">
              <a:lnSpc>
                <a:spcPct val="140000"/>
              </a:lnSpc>
              <a:spcBef>
                <a:spcPts val="0"/>
              </a:spcBef>
              <a:spcAft>
                <a:spcPts val="0"/>
              </a:spcAft>
              <a:buClr>
                <a:srgbClr val="000000"/>
              </a:buClr>
              <a:buSzPts val="700"/>
              <a:buFont typeface="Arial"/>
              <a:buNone/>
            </a:pPr>
            <a:r>
              <a:rPr lang="fr" sz="600">
                <a:latin typeface="Roboto"/>
                <a:ea typeface="Roboto"/>
                <a:cs typeface="Roboto"/>
                <a:sym typeface="Roboto"/>
              </a:rPr>
              <a:t>This work is licensed under the </a:t>
            </a:r>
            <a:r>
              <a:rPr lang="fr" sz="600" u="sng">
                <a:latin typeface="Roboto"/>
                <a:ea typeface="Roboto"/>
                <a:cs typeface="Roboto"/>
                <a:sym typeface="Roboto"/>
                <a:hlinkClick r:id="rId3"/>
              </a:rPr>
              <a:t>Apache 2.0 License</a:t>
            </a:r>
            <a:endParaRPr sz="600">
              <a:latin typeface="Roboto"/>
              <a:ea typeface="Roboto"/>
              <a:cs typeface="Roboto"/>
              <a:sym typeface="Roboto"/>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slideLayout" Target="../slideLayouts/slideLayout8.xml"/><Relationship Id="rId3" Type="http://schemas.openxmlformats.org/officeDocument/2006/relationships/slideLayout" Target="../slideLayouts/slideLayout9.xml"/><Relationship Id="rId4" Type="http://schemas.openxmlformats.org/officeDocument/2006/relationships/slideLayout" Target="../slideLayouts/slideLayout10.xml"/><Relationship Id="rId5" Type="http://schemas.openxmlformats.org/officeDocument/2006/relationships/slideLayout" Target="../slideLayouts/slideLayout11.xml"/><Relationship Id="rId6" Type="http://schemas.openxmlformats.org/officeDocument/2006/relationships/slideLayout" Target="../slideLayouts/slideLayout12.xml"/><Relationship Id="rId7" Type="http://schemas.openxmlformats.org/officeDocument/2006/relationships/slideLayout" Target="../slideLayouts/slideLayout13.xml"/><Relationship Id="rId8"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rgbClr val="FFFFFF"/>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00500" y="990000"/>
            <a:ext cx="3514200" cy="657900"/>
          </a:xfrm>
          <a:prstGeom prst="rect">
            <a:avLst/>
          </a:prstGeom>
          <a:noFill/>
          <a:ln>
            <a:noFill/>
          </a:ln>
        </p:spPr>
        <p:txBody>
          <a:bodyPr anchorCtr="0" anchor="t" bIns="91425" lIns="91425" spcFirstLastPara="1" rIns="91425" wrap="square" tIns="91425">
            <a:noAutofit/>
          </a:bodyPr>
          <a:lstStyle>
            <a:lvl1pPr indent="0" lvl="0" marL="0" marR="0" rtl="0" algn="l">
              <a:lnSpc>
                <a:spcPct val="100000"/>
              </a:lnSpc>
              <a:spcBef>
                <a:spcPts val="0"/>
              </a:spcBef>
              <a:spcAft>
                <a:spcPts val="0"/>
              </a:spcAft>
              <a:buNone/>
              <a:defRPr>
                <a:latin typeface="Roboto Medium"/>
                <a:ea typeface="Roboto Medium"/>
                <a:cs typeface="Roboto Medium"/>
                <a:sym typeface="Roboto Medium"/>
              </a:defRPr>
            </a:lvl1pPr>
            <a:lvl2pPr lvl="1" rtl="0">
              <a:spcBef>
                <a:spcPts val="0"/>
              </a:spcBef>
              <a:spcAft>
                <a:spcPts val="0"/>
              </a:spcAft>
              <a:buNone/>
              <a:defRPr sz="1600">
                <a:latin typeface="Roboto"/>
                <a:ea typeface="Roboto"/>
                <a:cs typeface="Roboto"/>
                <a:sym typeface="Roboto"/>
              </a:defRPr>
            </a:lvl2pPr>
            <a:lvl3pPr lvl="2" rtl="0">
              <a:spcBef>
                <a:spcPts val="0"/>
              </a:spcBef>
              <a:spcAft>
                <a:spcPts val="0"/>
              </a:spcAft>
              <a:buNone/>
              <a:defRPr sz="1600">
                <a:latin typeface="Roboto"/>
                <a:ea typeface="Roboto"/>
                <a:cs typeface="Roboto"/>
                <a:sym typeface="Roboto"/>
              </a:defRPr>
            </a:lvl3pPr>
            <a:lvl4pPr lvl="3" rtl="0">
              <a:spcBef>
                <a:spcPts val="0"/>
              </a:spcBef>
              <a:spcAft>
                <a:spcPts val="0"/>
              </a:spcAft>
              <a:buNone/>
              <a:defRPr sz="1600">
                <a:latin typeface="Roboto"/>
                <a:ea typeface="Roboto"/>
                <a:cs typeface="Roboto"/>
                <a:sym typeface="Roboto"/>
              </a:defRPr>
            </a:lvl4pPr>
            <a:lvl5pPr lvl="4" rtl="0">
              <a:spcBef>
                <a:spcPts val="0"/>
              </a:spcBef>
              <a:spcAft>
                <a:spcPts val="0"/>
              </a:spcAft>
              <a:buNone/>
              <a:defRPr sz="1600">
                <a:latin typeface="Roboto"/>
                <a:ea typeface="Roboto"/>
                <a:cs typeface="Roboto"/>
                <a:sym typeface="Roboto"/>
              </a:defRPr>
            </a:lvl5pPr>
            <a:lvl6pPr lvl="5" rtl="0">
              <a:spcBef>
                <a:spcPts val="0"/>
              </a:spcBef>
              <a:spcAft>
                <a:spcPts val="0"/>
              </a:spcAft>
              <a:buNone/>
              <a:defRPr sz="1600">
                <a:latin typeface="Roboto"/>
                <a:ea typeface="Roboto"/>
                <a:cs typeface="Roboto"/>
                <a:sym typeface="Roboto"/>
              </a:defRPr>
            </a:lvl6pPr>
            <a:lvl7pPr lvl="6" rtl="0">
              <a:spcBef>
                <a:spcPts val="0"/>
              </a:spcBef>
              <a:spcAft>
                <a:spcPts val="0"/>
              </a:spcAft>
              <a:buNone/>
              <a:defRPr sz="1600">
                <a:latin typeface="Roboto"/>
                <a:ea typeface="Roboto"/>
                <a:cs typeface="Roboto"/>
                <a:sym typeface="Roboto"/>
              </a:defRPr>
            </a:lvl7pPr>
            <a:lvl8pPr lvl="7" rtl="0">
              <a:spcBef>
                <a:spcPts val="0"/>
              </a:spcBef>
              <a:spcAft>
                <a:spcPts val="0"/>
              </a:spcAft>
              <a:buNone/>
              <a:defRPr sz="1600">
                <a:latin typeface="Roboto"/>
                <a:ea typeface="Roboto"/>
                <a:cs typeface="Roboto"/>
                <a:sym typeface="Roboto"/>
              </a:defRPr>
            </a:lvl8pPr>
            <a:lvl9pPr lvl="8" rtl="0">
              <a:spcBef>
                <a:spcPts val="0"/>
              </a:spcBef>
              <a:spcAft>
                <a:spcPts val="0"/>
              </a:spcAft>
              <a:buNone/>
              <a:defRPr sz="1600">
                <a:latin typeface="Roboto"/>
                <a:ea typeface="Roboto"/>
                <a:cs typeface="Roboto"/>
                <a:sym typeface="Roboto"/>
              </a:defRPr>
            </a:lvl9pPr>
          </a:lstStyle>
          <a:p/>
        </p:txBody>
      </p:sp>
      <p:sp>
        <p:nvSpPr>
          <p:cNvPr id="7" name="Google Shape;7;p1"/>
          <p:cNvSpPr txBox="1"/>
          <p:nvPr>
            <p:ph idx="2" type="title"/>
          </p:nvPr>
        </p:nvSpPr>
        <p:spPr>
          <a:xfrm>
            <a:off x="300500" y="257525"/>
            <a:ext cx="4273200" cy="732600"/>
          </a:xfrm>
          <a:prstGeom prst="rect">
            <a:avLst/>
          </a:prstGeom>
          <a:noFill/>
          <a:ln>
            <a:noFill/>
          </a:ln>
        </p:spPr>
        <p:txBody>
          <a:bodyPr anchorCtr="0" anchor="t" bIns="91425" lIns="91425" spcFirstLastPara="1" rIns="91425" wrap="square" tIns="91425">
            <a:noAutofit/>
          </a:bodyPr>
          <a:lstStyle>
            <a:lvl1pPr indent="0" lvl="0" marL="0" marR="0" rtl="0">
              <a:lnSpc>
                <a:spcPct val="100000"/>
              </a:lnSpc>
              <a:spcBef>
                <a:spcPts val="0"/>
              </a:spcBef>
              <a:spcAft>
                <a:spcPts val="0"/>
              </a:spcAft>
              <a:buNone/>
              <a:defRPr b="1" sz="2400">
                <a:latin typeface="Roboto"/>
                <a:ea typeface="Roboto"/>
                <a:cs typeface="Roboto"/>
                <a:sym typeface="Roboto"/>
              </a:defRPr>
            </a:lvl1pPr>
            <a:lvl2pPr lvl="1" rtl="0">
              <a:spcBef>
                <a:spcPts val="0"/>
              </a:spcBef>
              <a:spcAft>
                <a:spcPts val="0"/>
              </a:spcAft>
              <a:buNone/>
              <a:defRPr b="1" sz="2400">
                <a:latin typeface="Roboto"/>
                <a:ea typeface="Roboto"/>
                <a:cs typeface="Roboto"/>
                <a:sym typeface="Roboto"/>
              </a:defRPr>
            </a:lvl2pPr>
            <a:lvl3pPr lvl="2" rtl="0">
              <a:spcBef>
                <a:spcPts val="0"/>
              </a:spcBef>
              <a:spcAft>
                <a:spcPts val="0"/>
              </a:spcAft>
              <a:buNone/>
              <a:defRPr b="1" sz="2400">
                <a:latin typeface="Roboto"/>
                <a:ea typeface="Roboto"/>
                <a:cs typeface="Roboto"/>
                <a:sym typeface="Roboto"/>
              </a:defRPr>
            </a:lvl3pPr>
            <a:lvl4pPr lvl="3" rtl="0">
              <a:spcBef>
                <a:spcPts val="0"/>
              </a:spcBef>
              <a:spcAft>
                <a:spcPts val="0"/>
              </a:spcAft>
              <a:buNone/>
              <a:defRPr b="1" sz="2400">
                <a:latin typeface="Roboto"/>
                <a:ea typeface="Roboto"/>
                <a:cs typeface="Roboto"/>
                <a:sym typeface="Roboto"/>
              </a:defRPr>
            </a:lvl4pPr>
            <a:lvl5pPr lvl="4" rtl="0">
              <a:spcBef>
                <a:spcPts val="0"/>
              </a:spcBef>
              <a:spcAft>
                <a:spcPts val="0"/>
              </a:spcAft>
              <a:buNone/>
              <a:defRPr b="1" sz="2400">
                <a:latin typeface="Roboto"/>
                <a:ea typeface="Roboto"/>
                <a:cs typeface="Roboto"/>
                <a:sym typeface="Roboto"/>
              </a:defRPr>
            </a:lvl5pPr>
            <a:lvl6pPr lvl="5" rtl="0">
              <a:spcBef>
                <a:spcPts val="0"/>
              </a:spcBef>
              <a:spcAft>
                <a:spcPts val="0"/>
              </a:spcAft>
              <a:buNone/>
              <a:defRPr b="1" sz="2400">
                <a:latin typeface="Roboto"/>
                <a:ea typeface="Roboto"/>
                <a:cs typeface="Roboto"/>
                <a:sym typeface="Roboto"/>
              </a:defRPr>
            </a:lvl6pPr>
            <a:lvl7pPr lvl="6" rtl="0">
              <a:spcBef>
                <a:spcPts val="0"/>
              </a:spcBef>
              <a:spcAft>
                <a:spcPts val="0"/>
              </a:spcAft>
              <a:buNone/>
              <a:defRPr b="1" sz="2400">
                <a:latin typeface="Roboto"/>
                <a:ea typeface="Roboto"/>
                <a:cs typeface="Roboto"/>
                <a:sym typeface="Roboto"/>
              </a:defRPr>
            </a:lvl7pPr>
            <a:lvl8pPr lvl="7" rtl="0">
              <a:spcBef>
                <a:spcPts val="0"/>
              </a:spcBef>
              <a:spcAft>
                <a:spcPts val="0"/>
              </a:spcAft>
              <a:buNone/>
              <a:defRPr b="1" sz="2400">
                <a:latin typeface="Roboto"/>
                <a:ea typeface="Roboto"/>
                <a:cs typeface="Roboto"/>
                <a:sym typeface="Roboto"/>
              </a:defRPr>
            </a:lvl8pPr>
            <a:lvl9pPr lvl="8" rtl="0">
              <a:spcBef>
                <a:spcPts val="0"/>
              </a:spcBef>
              <a:spcAft>
                <a:spcPts val="0"/>
              </a:spcAft>
              <a:buNone/>
              <a:defRPr b="1" sz="2400">
                <a:latin typeface="Roboto"/>
                <a:ea typeface="Roboto"/>
                <a:cs typeface="Roboto"/>
                <a:sym typeface="Roboto"/>
              </a:defRPr>
            </a:lvl9pPr>
          </a:lstStyle>
          <a:p/>
        </p:txBody>
      </p:sp>
      <p:sp>
        <p:nvSpPr>
          <p:cNvPr id="8" name="Google Shape;8;p1"/>
          <p:cNvSpPr txBox="1"/>
          <p:nvPr>
            <p:ph idx="1" type="body"/>
          </p:nvPr>
        </p:nvSpPr>
        <p:spPr>
          <a:xfrm>
            <a:off x="278175" y="1647900"/>
            <a:ext cx="3654900" cy="2648400"/>
          </a:xfrm>
          <a:prstGeom prst="rect">
            <a:avLst/>
          </a:prstGeom>
          <a:noFill/>
          <a:ln>
            <a:noFill/>
          </a:ln>
        </p:spPr>
        <p:txBody>
          <a:bodyPr anchorCtr="0" anchor="t" bIns="91425" lIns="91425" spcFirstLastPara="1" rIns="91425" wrap="square" tIns="91425">
            <a:noAutofit/>
          </a:bodyPr>
          <a:lstStyle>
            <a:lvl1pPr indent="-285750" lvl="0" marL="457200" rtl="0">
              <a:spcBef>
                <a:spcPts val="0"/>
              </a:spcBef>
              <a:spcAft>
                <a:spcPts val="0"/>
              </a:spcAft>
              <a:buSzPts val="900"/>
              <a:buFont typeface="Roboto"/>
              <a:buChar char="०"/>
              <a:defRPr sz="900">
                <a:latin typeface="Roboto"/>
                <a:ea typeface="Roboto"/>
                <a:cs typeface="Roboto"/>
                <a:sym typeface="Roboto"/>
              </a:defRPr>
            </a:lvl1pPr>
            <a:lvl2pPr indent="-285750" lvl="1" marL="914400" rtl="0">
              <a:spcBef>
                <a:spcPts val="1000"/>
              </a:spcBef>
              <a:spcAft>
                <a:spcPts val="0"/>
              </a:spcAft>
              <a:buSzPts val="900"/>
              <a:buFont typeface="Roboto"/>
              <a:buChar char="०"/>
              <a:defRPr sz="900">
                <a:latin typeface="Roboto"/>
                <a:ea typeface="Roboto"/>
                <a:cs typeface="Roboto"/>
                <a:sym typeface="Roboto"/>
              </a:defRPr>
            </a:lvl2pPr>
            <a:lvl3pPr indent="-285750" lvl="2" marL="1371600" rtl="0">
              <a:spcBef>
                <a:spcPts val="1000"/>
              </a:spcBef>
              <a:spcAft>
                <a:spcPts val="0"/>
              </a:spcAft>
              <a:buSzPts val="900"/>
              <a:buFont typeface="Roboto"/>
              <a:buChar char="०"/>
              <a:defRPr sz="900">
                <a:latin typeface="Roboto"/>
                <a:ea typeface="Roboto"/>
                <a:cs typeface="Roboto"/>
                <a:sym typeface="Roboto"/>
              </a:defRPr>
            </a:lvl3pPr>
            <a:lvl4pPr indent="-285750" lvl="3" marL="1828800" rtl="0">
              <a:spcBef>
                <a:spcPts val="1000"/>
              </a:spcBef>
              <a:spcAft>
                <a:spcPts val="0"/>
              </a:spcAft>
              <a:buSzPts val="900"/>
              <a:buFont typeface="Roboto"/>
              <a:buChar char="०"/>
              <a:defRPr sz="900">
                <a:latin typeface="Roboto"/>
                <a:ea typeface="Roboto"/>
                <a:cs typeface="Roboto"/>
                <a:sym typeface="Roboto"/>
              </a:defRPr>
            </a:lvl4pPr>
            <a:lvl5pPr indent="-285750" lvl="4" marL="2286000" rtl="0">
              <a:spcBef>
                <a:spcPts val="1000"/>
              </a:spcBef>
              <a:spcAft>
                <a:spcPts val="0"/>
              </a:spcAft>
              <a:buSzPts val="900"/>
              <a:buFont typeface="Roboto"/>
              <a:buChar char="०"/>
              <a:defRPr sz="900">
                <a:latin typeface="Roboto"/>
                <a:ea typeface="Roboto"/>
                <a:cs typeface="Roboto"/>
                <a:sym typeface="Roboto"/>
              </a:defRPr>
            </a:lvl5pPr>
            <a:lvl6pPr indent="-285750" lvl="5" marL="2743200" rtl="0">
              <a:spcBef>
                <a:spcPts val="1000"/>
              </a:spcBef>
              <a:spcAft>
                <a:spcPts val="0"/>
              </a:spcAft>
              <a:buSzPts val="900"/>
              <a:buFont typeface="Roboto"/>
              <a:buChar char="०"/>
              <a:defRPr sz="900">
                <a:latin typeface="Roboto"/>
                <a:ea typeface="Roboto"/>
                <a:cs typeface="Roboto"/>
                <a:sym typeface="Roboto"/>
              </a:defRPr>
            </a:lvl6pPr>
            <a:lvl7pPr indent="-285750" lvl="6" marL="3200400" rtl="0">
              <a:spcBef>
                <a:spcPts val="1000"/>
              </a:spcBef>
              <a:spcAft>
                <a:spcPts val="0"/>
              </a:spcAft>
              <a:buSzPts val="900"/>
              <a:buFont typeface="Roboto"/>
              <a:buChar char="०"/>
              <a:defRPr sz="900">
                <a:latin typeface="Roboto"/>
                <a:ea typeface="Roboto"/>
                <a:cs typeface="Roboto"/>
                <a:sym typeface="Roboto"/>
              </a:defRPr>
            </a:lvl7pPr>
            <a:lvl8pPr indent="-285750" lvl="7" marL="3657600" rtl="0">
              <a:spcBef>
                <a:spcPts val="1000"/>
              </a:spcBef>
              <a:spcAft>
                <a:spcPts val="0"/>
              </a:spcAft>
              <a:buSzPts val="900"/>
              <a:buFont typeface="Roboto"/>
              <a:buChar char="०"/>
              <a:defRPr sz="900">
                <a:latin typeface="Roboto"/>
                <a:ea typeface="Roboto"/>
                <a:cs typeface="Roboto"/>
                <a:sym typeface="Roboto"/>
              </a:defRPr>
            </a:lvl8pPr>
            <a:lvl9pPr indent="-285750" lvl="8" marL="4114800" rtl="0">
              <a:spcBef>
                <a:spcPts val="1000"/>
              </a:spcBef>
              <a:spcAft>
                <a:spcPts val="1000"/>
              </a:spcAft>
              <a:buSzPts val="900"/>
              <a:buFont typeface="Roboto"/>
              <a:buChar char="०"/>
              <a:defRPr sz="900">
                <a:latin typeface="Roboto"/>
                <a:ea typeface="Roboto"/>
                <a:cs typeface="Roboto"/>
                <a:sym typeface="Roboto"/>
              </a:defRPr>
            </a:lvl9pPr>
          </a:lstStyle>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249">
          <p15:clr>
            <a:srgbClr val="F06B4A"/>
          </p15:clr>
        </p15:guide>
        <p15:guide id="2" pos="4442">
          <p15:clr>
            <a:srgbClr val="F06B4A"/>
          </p15:clr>
        </p15:guide>
        <p15:guide id="3" pos="962">
          <p15:clr>
            <a:srgbClr val="F06B4A"/>
          </p15:clr>
        </p15:guide>
        <p15:guide id="4" pos="2881">
          <p15:clr>
            <a:srgbClr val="F06B4A"/>
          </p15:clr>
        </p15:guide>
        <p15:guide id="5" pos="5284">
          <p15:clr>
            <a:srgbClr val="F06B4A"/>
          </p15:clr>
        </p15:guide>
        <p15:guide id="6" pos="5520">
          <p15:clr>
            <a:srgbClr val="F06B4A"/>
          </p15:clr>
        </p15:guide>
        <p15:guide id="7" pos="2403">
          <p15:clr>
            <a:srgbClr val="F06B4A"/>
          </p15:clr>
        </p15:guide>
        <p15:guide id="8" pos="1923">
          <p15:clr>
            <a:srgbClr val="F06B4A"/>
          </p15:clr>
        </p15:guide>
        <p15:guide id="9" pos="3365">
          <p15:clr>
            <a:srgbClr val="F06B4A"/>
          </p15:clr>
        </p15:guide>
        <p15:guide id="10" pos="3842">
          <p15:clr>
            <a:srgbClr val="F06B4A"/>
          </p15:clr>
        </p15:guide>
        <p15:guide id="11" pos="2159">
          <p15:clr>
            <a:srgbClr val="F06B4A"/>
          </p15:clr>
        </p15:guide>
        <p15:guide id="12" pos="3601">
          <p15:clr>
            <a:srgbClr val="F06B4A"/>
          </p15:clr>
        </p15:guide>
        <p15:guide id="13" orient="horz" pos="810">
          <p15:clr>
            <a:srgbClr val="F06B4A"/>
          </p15:clr>
        </p15:guide>
        <p15:guide id="14" orient="horz" pos="624">
          <p15:clr>
            <a:srgbClr val="F06B4A"/>
          </p15:clr>
        </p15:guide>
        <p15:guide id="15" orient="horz" pos="1440">
          <p15:clr>
            <a:srgbClr val="F06B4A"/>
          </p15:clr>
        </p15:guide>
        <p15:guide id="16" orient="horz" pos="1620">
          <p15:clr>
            <a:srgbClr val="F06B4A"/>
          </p15:clr>
        </p15:guide>
        <p15:guide id="17" orient="horz" pos="1894">
          <p15:clr>
            <a:srgbClr val="F06B4A"/>
          </p15:clr>
        </p15:guide>
        <p15:guide id="18" orient="horz" pos="2163">
          <p15:clr>
            <a:srgbClr val="F06B4A"/>
          </p15:clr>
        </p15:guide>
        <p15:guide id="19" orient="horz" pos="1253">
          <p15:clr>
            <a:srgbClr val="F06B4A"/>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1" name="Shape 51"/>
        <p:cNvGrpSpPr/>
        <p:nvPr/>
      </p:nvGrpSpPr>
      <p:grpSpPr>
        <a:xfrm>
          <a:off x="0" y="0"/>
          <a:ext cx="0" cy="0"/>
          <a:chOff x="0" y="0"/>
          <a:chExt cx="0" cy="0"/>
        </a:xfrm>
      </p:grpSpPr>
      <p:sp>
        <p:nvSpPr>
          <p:cNvPr id="52" name="Google Shape;52;p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p:txBody>
      </p:sp>
      <p:sp>
        <p:nvSpPr>
          <p:cNvPr id="53" name="Google Shape;53;p8"/>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rtl="0">
              <a:lnSpc>
                <a:spcPct val="115000"/>
              </a:lnSpc>
              <a:spcBef>
                <a:spcPts val="0"/>
              </a:spcBef>
              <a:spcAft>
                <a:spcPts val="0"/>
              </a:spcAft>
              <a:buClr>
                <a:schemeClr val="dk2"/>
              </a:buClr>
              <a:buSzPts val="1800"/>
              <a:buChar char="●"/>
              <a:defRPr sz="1800">
                <a:solidFill>
                  <a:schemeClr val="dk2"/>
                </a:solidFill>
              </a:defRPr>
            </a:lvl1pPr>
            <a:lvl2pPr indent="-317500" lvl="1" marL="914400" rtl="0">
              <a:lnSpc>
                <a:spcPct val="115000"/>
              </a:lnSpc>
              <a:spcBef>
                <a:spcPts val="1600"/>
              </a:spcBef>
              <a:spcAft>
                <a:spcPts val="0"/>
              </a:spcAft>
              <a:buClr>
                <a:schemeClr val="dk2"/>
              </a:buClr>
              <a:buSzPts val="1400"/>
              <a:buChar char="○"/>
              <a:defRPr>
                <a:solidFill>
                  <a:schemeClr val="dk2"/>
                </a:solidFill>
              </a:defRPr>
            </a:lvl2pPr>
            <a:lvl3pPr indent="-317500" lvl="2" marL="1371600" rtl="0">
              <a:lnSpc>
                <a:spcPct val="115000"/>
              </a:lnSpc>
              <a:spcBef>
                <a:spcPts val="1600"/>
              </a:spcBef>
              <a:spcAft>
                <a:spcPts val="0"/>
              </a:spcAft>
              <a:buClr>
                <a:schemeClr val="dk2"/>
              </a:buClr>
              <a:buSzPts val="1400"/>
              <a:buChar char="■"/>
              <a:defRPr>
                <a:solidFill>
                  <a:schemeClr val="dk2"/>
                </a:solidFill>
              </a:defRPr>
            </a:lvl3pPr>
            <a:lvl4pPr indent="-317500" lvl="3" marL="1828800" rtl="0">
              <a:lnSpc>
                <a:spcPct val="115000"/>
              </a:lnSpc>
              <a:spcBef>
                <a:spcPts val="1600"/>
              </a:spcBef>
              <a:spcAft>
                <a:spcPts val="0"/>
              </a:spcAft>
              <a:buClr>
                <a:schemeClr val="dk2"/>
              </a:buClr>
              <a:buSzPts val="1400"/>
              <a:buChar char="●"/>
              <a:defRPr>
                <a:solidFill>
                  <a:schemeClr val="dk2"/>
                </a:solidFill>
              </a:defRPr>
            </a:lvl4pPr>
            <a:lvl5pPr indent="-317500" lvl="4" marL="2286000" rtl="0">
              <a:lnSpc>
                <a:spcPct val="115000"/>
              </a:lnSpc>
              <a:spcBef>
                <a:spcPts val="1600"/>
              </a:spcBef>
              <a:spcAft>
                <a:spcPts val="0"/>
              </a:spcAft>
              <a:buClr>
                <a:schemeClr val="dk2"/>
              </a:buClr>
              <a:buSzPts val="1400"/>
              <a:buChar char="○"/>
              <a:defRPr>
                <a:solidFill>
                  <a:schemeClr val="dk2"/>
                </a:solidFill>
              </a:defRPr>
            </a:lvl5pPr>
            <a:lvl6pPr indent="-317500" lvl="5" marL="2743200" rtl="0">
              <a:lnSpc>
                <a:spcPct val="115000"/>
              </a:lnSpc>
              <a:spcBef>
                <a:spcPts val="1600"/>
              </a:spcBef>
              <a:spcAft>
                <a:spcPts val="0"/>
              </a:spcAft>
              <a:buClr>
                <a:schemeClr val="dk2"/>
              </a:buClr>
              <a:buSzPts val="1400"/>
              <a:buChar char="■"/>
              <a:defRPr>
                <a:solidFill>
                  <a:schemeClr val="dk2"/>
                </a:solidFill>
              </a:defRPr>
            </a:lvl6pPr>
            <a:lvl7pPr indent="-317500" lvl="6" marL="3200400" rtl="0">
              <a:lnSpc>
                <a:spcPct val="115000"/>
              </a:lnSpc>
              <a:spcBef>
                <a:spcPts val="1600"/>
              </a:spcBef>
              <a:spcAft>
                <a:spcPts val="0"/>
              </a:spcAft>
              <a:buClr>
                <a:schemeClr val="dk2"/>
              </a:buClr>
              <a:buSzPts val="1400"/>
              <a:buChar char="●"/>
              <a:defRPr>
                <a:solidFill>
                  <a:schemeClr val="dk2"/>
                </a:solidFill>
              </a:defRPr>
            </a:lvl7pPr>
            <a:lvl8pPr indent="-317500" lvl="7" marL="3657600" rtl="0">
              <a:lnSpc>
                <a:spcPct val="115000"/>
              </a:lnSpc>
              <a:spcBef>
                <a:spcPts val="1600"/>
              </a:spcBef>
              <a:spcAft>
                <a:spcPts val="0"/>
              </a:spcAft>
              <a:buClr>
                <a:schemeClr val="dk2"/>
              </a:buClr>
              <a:buSzPts val="1400"/>
              <a:buChar char="○"/>
              <a:defRPr>
                <a:solidFill>
                  <a:schemeClr val="dk2"/>
                </a:solidFill>
              </a:defRPr>
            </a:lvl8pPr>
            <a:lvl9pPr indent="-317500" lvl="8" marL="4114800" rtl="0">
              <a:lnSpc>
                <a:spcPct val="115000"/>
              </a:lnSpc>
              <a:spcBef>
                <a:spcPts val="1600"/>
              </a:spcBef>
              <a:spcAft>
                <a:spcPts val="1600"/>
              </a:spcAft>
              <a:buClr>
                <a:schemeClr val="dk2"/>
              </a:buClr>
              <a:buSzPts val="1400"/>
              <a:buChar char="■"/>
              <a:defRPr>
                <a:solidFill>
                  <a:schemeClr val="dk2"/>
                </a:solidFill>
              </a:defRPr>
            </a:lvl9pPr>
          </a:lstStyle>
          <a:p/>
        </p:txBody>
      </p:sp>
      <p:sp>
        <p:nvSpPr>
          <p:cNvPr id="54" name="Google Shape;54;p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rtl="0" algn="r">
              <a:spcBef>
                <a:spcPts val="0"/>
              </a:spcBef>
              <a:spcAft>
                <a:spcPts val="0"/>
              </a:spcAft>
              <a:buNone/>
            </a:pPr>
            <a:fld id="{00000000-1234-1234-1234-123412341234}" type="slidenum">
              <a:rPr lang="fr"/>
              <a:t>‹#›</a:t>
            </a:fld>
            <a:endParaRPr/>
          </a:p>
        </p:txBody>
      </p:sp>
    </p:spTree>
  </p:cSld>
  <p:clrMap accent1="accent1" accent2="accent2" accent3="accent3" accent4="accent4" accent5="accent5" accent6="accent6" bg1="lt1" bg2="dk2" tx1="dk1" tx2="lt2" folHlink="folHlink" hlink="hlink"/>
  <p:sldLayoutIdLst>
    <p:sldLayoutId id="2147483654" r:id="rId1"/>
    <p:sldLayoutId id="2147483655" r:id="rId2"/>
    <p:sldLayoutId id="2147483656" r:id="rId3"/>
    <p:sldLayoutId id="2147483657" r:id="rId4"/>
    <p:sldLayoutId id="2147483658" r:id="rId5"/>
    <p:sldLayoutId id="2147483659" r:id="rId6"/>
    <p:sldLayoutId id="2147483660" r:id="rId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0.xml"/><Relationship Id="rId3" Type="http://schemas.openxmlformats.org/officeDocument/2006/relationships/slide" Target="/ppt/slides/slide17.xml"/><Relationship Id="rId4" Type="http://schemas.openxmlformats.org/officeDocument/2006/relationships/slide" Target="/ppt/slides/slide16.xml"/><Relationship Id="rId5" Type="http://schemas.openxmlformats.org/officeDocument/2006/relationships/slide" Target="/ppt/slides/slide20.xml"/><Relationship Id="rId6" Type="http://schemas.openxmlformats.org/officeDocument/2006/relationships/slide" Target="/ppt/slides/slide20.xml"/><Relationship Id="rId7" Type="http://schemas.openxmlformats.org/officeDocument/2006/relationships/slide" Target="/ppt/slides/slide2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1.xml"/><Relationship Id="rId3" Type="http://schemas.openxmlformats.org/officeDocument/2006/relationships/image" Target="../media/image35.png"/><Relationship Id="rId4" Type="http://schemas.openxmlformats.org/officeDocument/2006/relationships/hyperlink" Target="https://developer.android.com/studio" TargetMode="External"/><Relationship Id="rId5" Type="http://schemas.openxmlformats.org/officeDocument/2006/relationships/image" Target="../media/image36.png"/><Relationship Id="rId6" Type="http://schemas.openxmlformats.org/officeDocument/2006/relationships/hyperlink" Target="https://developer.android.com/courses/pathways/android-basics-kotlin-two"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4.xml"/><Relationship Id="rId3" Type="http://schemas.openxmlformats.org/officeDocument/2006/relationships/slide" Target="/ppt/slides/slide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5.xml"/><Relationship Id="rId3" Type="http://schemas.openxmlformats.org/officeDocument/2006/relationships/hyperlink" Target="https://docs.google.com/forms/d/1_7XVEEuGLodIEZnH765GikXJCeFYOKlxlv8hXeCNtmc"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6.xml"/><Relationship Id="rId3" Type="http://schemas.openxmlformats.org/officeDocument/2006/relationships/hyperlink" Target="https://docs.google.com/presentation/d/1ZqEiNeuxUqfaOZSOol_E7ppejbvzAgNQS9nZSIPqkzo/edit"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8.xml"/><Relationship Id="rId3" Type="http://schemas.openxmlformats.org/officeDocument/2006/relationships/image" Target="../media/image39.jpg"/><Relationship Id="rId4" Type="http://schemas.openxmlformats.org/officeDocument/2006/relationships/image" Target="../media/image41.jpg"/><Relationship Id="rId5" Type="http://schemas.openxmlformats.org/officeDocument/2006/relationships/image" Target="../media/image49.jpg"/><Relationship Id="rId6" Type="http://schemas.openxmlformats.org/officeDocument/2006/relationships/image" Target="../media/image48.jpg"/><Relationship Id="rId7" Type="http://schemas.openxmlformats.org/officeDocument/2006/relationships/hyperlink" Target="https://drive.google.com/drive/folders/1GqCuJGcH7ZGAHy1FLKicWVHXKGyUWFE-?usp=sharing"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9.xml"/><Relationship Id="rId3" Type="http://schemas.openxmlformats.org/officeDocument/2006/relationships/image" Target="../media/image43.jpg"/><Relationship Id="rId4" Type="http://schemas.openxmlformats.org/officeDocument/2006/relationships/image" Target="../media/image44.jpg"/><Relationship Id="rId5" Type="http://schemas.openxmlformats.org/officeDocument/2006/relationships/hyperlink" Target="https://drive.google.com/drive/folders/1GqCuJGcH7ZGAHy1FLKicWVHXKGyUWFE-?usp=sharing"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0.xml"/><Relationship Id="rId3" Type="http://schemas.openxmlformats.org/officeDocument/2006/relationships/hyperlink" Target="https://developer.android.com/studio#Requirements"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 Id="rId3" Type="http://schemas.openxmlformats.org/officeDocument/2006/relationships/image" Target="../media/image42.png"/><Relationship Id="rId4" Type="http://schemas.openxmlformats.org/officeDocument/2006/relationships/hyperlink" Target="https://drive.google.com/drive/folders/1rgyWuVJMmIYOmoQQ7wEakG1orLL-0Hct?usp=sharing"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4.xml"/><Relationship Id="rId3" Type="http://schemas.openxmlformats.org/officeDocument/2006/relationships/hyperlink" Target="https://docs.google.com/presentation/d/1qF2R9FVhX7i9cPh6vaYNymNqYje49vyf5VYVfJ-BFAE/edit?usp=sharing" TargetMode="External"/><Relationship Id="rId4" Type="http://schemas.openxmlformats.org/officeDocument/2006/relationships/image" Target="../media/image5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5.xml"/><Relationship Id="rId3" Type="http://schemas.openxmlformats.org/officeDocument/2006/relationships/hyperlink" Target="https://docs.google.com/presentation/d/1qN4942_fFt4-rwRyJPYLF0Qg_7R5OCjvCa2V_XXi4wM/edit#slide=id.g8253c963cf_0_712" TargetMode="External"/><Relationship Id="rId4" Type="http://schemas.openxmlformats.org/officeDocument/2006/relationships/image" Target="../media/image46.png"/><Relationship Id="rId5" Type="http://schemas.openxmlformats.org/officeDocument/2006/relationships/hyperlink" Target="https://docs.google.com/presentation/d/1TA5oG8uzfDISfaPrnLEbNaEoTYMAPXGzNOrt6btJdko/edit?usp=sharing" TargetMode="External"/><Relationship Id="rId6" Type="http://schemas.openxmlformats.org/officeDocument/2006/relationships/hyperlink" Target="https://docs.google.com/presentation/d/1qN4942_fFt4-rwRyJPYLF0Qg_7R5OCjvCa2V_XXi4wM/edit#slide=id.g8253c963cf_0_712" TargetMode="External"/><Relationship Id="rId7" Type="http://schemas.openxmlformats.org/officeDocument/2006/relationships/image" Target="../media/image4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7.xml"/><Relationship Id="rId3" Type="http://schemas.openxmlformats.org/officeDocument/2006/relationships/image" Target="../media/image4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8.xml"/><Relationship Id="rId3" Type="http://schemas.openxmlformats.org/officeDocument/2006/relationships/hyperlink" Target="https://g.co/android/basics" TargetMode="External"/><Relationship Id="rId4" Type="http://schemas.openxmlformats.org/officeDocument/2006/relationships/hyperlink" Target="https://developer.android.com/courses/kotlin-fundamentals/course" TargetMode="External"/><Relationship Id="rId5" Type="http://schemas.openxmlformats.org/officeDocument/2006/relationships/hyperlink" Target="https://docs.google.com/presentation/d/1RYuRRV-csmsjZbN99DlDTs2wVNP6m_z0hdYiYQee4-k/edit?usp=sharing"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xml"/><Relationship Id="rId3" Type="http://schemas.openxmlformats.org/officeDocument/2006/relationships/hyperlink" Target="https://g.co/android/basics" TargetMode="External"/><Relationship Id="rId4" Type="http://schemas.openxmlformats.org/officeDocument/2006/relationships/hyperlink" Target="https://play.kotlinlang.org/koans/overview"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4.xml"/><Relationship Id="rId3" Type="http://schemas.openxmlformats.org/officeDocument/2006/relationships/image" Target="../media/image5.png"/><Relationship Id="rId4" Type="http://schemas.openxmlformats.org/officeDocument/2006/relationships/image" Target="../media/image40.png"/><Relationship Id="rId11" Type="http://schemas.openxmlformats.org/officeDocument/2006/relationships/image" Target="../media/image9.png"/><Relationship Id="rId10" Type="http://schemas.openxmlformats.org/officeDocument/2006/relationships/image" Target="../media/image6.png"/><Relationship Id="rId9" Type="http://schemas.openxmlformats.org/officeDocument/2006/relationships/image" Target="../media/image8.png"/><Relationship Id="rId5" Type="http://schemas.openxmlformats.org/officeDocument/2006/relationships/image" Target="../media/image4.png"/><Relationship Id="rId6" Type="http://schemas.openxmlformats.org/officeDocument/2006/relationships/image" Target="../media/image3.png"/><Relationship Id="rId7" Type="http://schemas.openxmlformats.org/officeDocument/2006/relationships/image" Target="../media/image2.png"/><Relationship Id="rId8"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5.xml"/><Relationship Id="rId3" Type="http://schemas.openxmlformats.org/officeDocument/2006/relationships/image" Target="../media/image40.png"/><Relationship Id="rId4" Type="http://schemas.openxmlformats.org/officeDocument/2006/relationships/image" Target="../media/image10.png"/><Relationship Id="rId11" Type="http://schemas.openxmlformats.org/officeDocument/2006/relationships/image" Target="../media/image16.png"/><Relationship Id="rId10" Type="http://schemas.openxmlformats.org/officeDocument/2006/relationships/image" Target="../media/image17.png"/><Relationship Id="rId9" Type="http://schemas.openxmlformats.org/officeDocument/2006/relationships/image" Target="../media/image15.png"/><Relationship Id="rId5" Type="http://schemas.openxmlformats.org/officeDocument/2006/relationships/image" Target="../media/image11.png"/><Relationship Id="rId6" Type="http://schemas.openxmlformats.org/officeDocument/2006/relationships/image" Target="../media/image12.png"/><Relationship Id="rId7" Type="http://schemas.openxmlformats.org/officeDocument/2006/relationships/image" Target="../media/image14.png"/><Relationship Id="rId8" Type="http://schemas.openxmlformats.org/officeDocument/2006/relationships/image" Target="../media/image1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6.xml"/><Relationship Id="rId3" Type="http://schemas.openxmlformats.org/officeDocument/2006/relationships/image" Target="../media/image40.png"/><Relationship Id="rId4" Type="http://schemas.openxmlformats.org/officeDocument/2006/relationships/image" Target="../media/image23.png"/><Relationship Id="rId11" Type="http://schemas.openxmlformats.org/officeDocument/2006/relationships/image" Target="../media/image34.png"/><Relationship Id="rId10" Type="http://schemas.openxmlformats.org/officeDocument/2006/relationships/image" Target="../media/image27.png"/><Relationship Id="rId9" Type="http://schemas.openxmlformats.org/officeDocument/2006/relationships/image" Target="../media/image22.png"/><Relationship Id="rId5" Type="http://schemas.openxmlformats.org/officeDocument/2006/relationships/image" Target="../media/image24.png"/><Relationship Id="rId6" Type="http://schemas.openxmlformats.org/officeDocument/2006/relationships/image" Target="../media/image30.png"/><Relationship Id="rId7" Type="http://schemas.openxmlformats.org/officeDocument/2006/relationships/image" Target="../media/image29.png"/><Relationship Id="rId8" Type="http://schemas.openxmlformats.org/officeDocument/2006/relationships/image" Target="../media/image5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7.xml"/><Relationship Id="rId3" Type="http://schemas.openxmlformats.org/officeDocument/2006/relationships/image" Target="../media/image52.png"/><Relationship Id="rId4" Type="http://schemas.openxmlformats.org/officeDocument/2006/relationships/image" Target="../media/image28.png"/><Relationship Id="rId9" Type="http://schemas.openxmlformats.org/officeDocument/2006/relationships/image" Target="../media/image38.png"/><Relationship Id="rId5" Type="http://schemas.openxmlformats.org/officeDocument/2006/relationships/image" Target="../media/image25.png"/><Relationship Id="rId6" Type="http://schemas.openxmlformats.org/officeDocument/2006/relationships/image" Target="../media/image26.png"/><Relationship Id="rId7" Type="http://schemas.openxmlformats.org/officeDocument/2006/relationships/image" Target="../media/image31.png"/><Relationship Id="rId8" Type="http://schemas.openxmlformats.org/officeDocument/2006/relationships/image" Target="../media/image3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16"/>
          <p:cNvSpPr txBox="1"/>
          <p:nvPr>
            <p:ph type="title"/>
          </p:nvPr>
        </p:nvSpPr>
        <p:spPr>
          <a:xfrm>
            <a:off x="300500" y="1905100"/>
            <a:ext cx="7800000" cy="1115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fr" sz="3500">
                <a:solidFill>
                  <a:schemeClr val="lt1"/>
                </a:solidFill>
              </a:rPr>
              <a:t>Android Basics</a:t>
            </a:r>
            <a:endParaRPr sz="3500">
              <a:solidFill>
                <a:schemeClr val="lt1"/>
              </a:solidFill>
            </a:endParaRPr>
          </a:p>
          <a:p>
            <a:pPr indent="0" lvl="0" marL="0" rtl="0" algn="l">
              <a:spcBef>
                <a:spcPts val="0"/>
              </a:spcBef>
              <a:spcAft>
                <a:spcPts val="0"/>
              </a:spcAft>
              <a:buNone/>
            </a:pPr>
            <a:r>
              <a:rPr lang="fr" sz="2800">
                <a:solidFill>
                  <a:schemeClr val="lt1"/>
                </a:solidFill>
              </a:rPr>
              <a:t>Android Study Jams Organizer Guide</a:t>
            </a:r>
            <a:endParaRPr sz="2800">
              <a:solidFill>
                <a:schemeClr val="lt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306" name="Shape 306"/>
        <p:cNvGrpSpPr/>
        <p:nvPr/>
      </p:nvGrpSpPr>
      <p:grpSpPr>
        <a:xfrm>
          <a:off x="0" y="0"/>
          <a:ext cx="0" cy="0"/>
          <a:chOff x="0" y="0"/>
          <a:chExt cx="0" cy="0"/>
        </a:xfrm>
      </p:grpSpPr>
      <p:sp>
        <p:nvSpPr>
          <p:cNvPr id="307" name="Google Shape;307;p25"/>
          <p:cNvSpPr txBox="1"/>
          <p:nvPr>
            <p:ph idx="2" type="title"/>
          </p:nvPr>
        </p:nvSpPr>
        <p:spPr>
          <a:xfrm>
            <a:off x="300500" y="257525"/>
            <a:ext cx="5041800" cy="732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fr"/>
              <a:t>Before the Event</a:t>
            </a:r>
            <a:endParaRPr/>
          </a:p>
        </p:txBody>
      </p:sp>
      <p:cxnSp>
        <p:nvCxnSpPr>
          <p:cNvPr id="308" name="Google Shape;308;p25"/>
          <p:cNvCxnSpPr/>
          <p:nvPr/>
        </p:nvCxnSpPr>
        <p:spPr>
          <a:xfrm>
            <a:off x="652425" y="1393175"/>
            <a:ext cx="8511600" cy="0"/>
          </a:xfrm>
          <a:prstGeom prst="straightConnector1">
            <a:avLst/>
          </a:prstGeom>
          <a:noFill/>
          <a:ln cap="flat" cmpd="sng" w="28575">
            <a:solidFill>
              <a:srgbClr val="3DDC84"/>
            </a:solidFill>
            <a:prstDash val="solid"/>
            <a:round/>
            <a:headEnd len="med" w="med" type="none"/>
            <a:tailEnd len="med" w="med" type="none"/>
          </a:ln>
        </p:spPr>
      </p:cxnSp>
      <p:sp>
        <p:nvSpPr>
          <p:cNvPr id="309" name="Google Shape;309;p25"/>
          <p:cNvSpPr/>
          <p:nvPr/>
        </p:nvSpPr>
        <p:spPr>
          <a:xfrm>
            <a:off x="401500" y="1142250"/>
            <a:ext cx="501900" cy="501900"/>
          </a:xfrm>
          <a:prstGeom prst="ellipse">
            <a:avLst/>
          </a:prstGeom>
          <a:solidFill>
            <a:srgbClr val="3DDC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0" name="Google Shape;310;p25"/>
          <p:cNvSpPr/>
          <p:nvPr/>
        </p:nvSpPr>
        <p:spPr>
          <a:xfrm>
            <a:off x="2108125" y="1142250"/>
            <a:ext cx="501900" cy="501900"/>
          </a:xfrm>
          <a:prstGeom prst="ellipse">
            <a:avLst/>
          </a:prstGeom>
          <a:solidFill>
            <a:srgbClr val="3DDC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1" name="Google Shape;311;p25"/>
          <p:cNvSpPr/>
          <p:nvPr/>
        </p:nvSpPr>
        <p:spPr>
          <a:xfrm>
            <a:off x="3975450" y="1146350"/>
            <a:ext cx="501900" cy="501900"/>
          </a:xfrm>
          <a:prstGeom prst="ellipse">
            <a:avLst/>
          </a:prstGeom>
          <a:solidFill>
            <a:srgbClr val="3DDC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2" name="Google Shape;312;p25"/>
          <p:cNvSpPr/>
          <p:nvPr/>
        </p:nvSpPr>
        <p:spPr>
          <a:xfrm>
            <a:off x="7449875" y="1142225"/>
            <a:ext cx="501900" cy="501900"/>
          </a:xfrm>
          <a:prstGeom prst="ellipse">
            <a:avLst/>
          </a:prstGeom>
          <a:solidFill>
            <a:srgbClr val="3DDC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3" name="Google Shape;313;p25"/>
          <p:cNvSpPr txBox="1"/>
          <p:nvPr>
            <p:ph type="title"/>
          </p:nvPr>
        </p:nvSpPr>
        <p:spPr>
          <a:xfrm>
            <a:off x="-36514" y="990000"/>
            <a:ext cx="1353300" cy="8148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fr" sz="1400"/>
              <a:t>1</a:t>
            </a:r>
            <a:endParaRPr sz="1400"/>
          </a:p>
        </p:txBody>
      </p:sp>
      <p:sp>
        <p:nvSpPr>
          <p:cNvPr id="314" name="Google Shape;314;p25"/>
          <p:cNvSpPr txBox="1"/>
          <p:nvPr>
            <p:ph idx="4294967295" type="title"/>
          </p:nvPr>
        </p:nvSpPr>
        <p:spPr>
          <a:xfrm>
            <a:off x="2111578" y="1147150"/>
            <a:ext cx="495000" cy="4950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b="1" lang="fr" sz="1400">
                <a:latin typeface="Roboto"/>
                <a:ea typeface="Roboto"/>
                <a:cs typeface="Roboto"/>
                <a:sym typeface="Roboto"/>
              </a:rPr>
              <a:t>2</a:t>
            </a:r>
            <a:endParaRPr b="1" sz="1400">
              <a:latin typeface="Roboto"/>
              <a:ea typeface="Roboto"/>
              <a:cs typeface="Roboto"/>
              <a:sym typeface="Roboto"/>
            </a:endParaRPr>
          </a:p>
        </p:txBody>
      </p:sp>
      <p:sp>
        <p:nvSpPr>
          <p:cNvPr id="315" name="Google Shape;315;p25"/>
          <p:cNvSpPr txBox="1"/>
          <p:nvPr>
            <p:ph idx="4294967295" type="title"/>
          </p:nvPr>
        </p:nvSpPr>
        <p:spPr>
          <a:xfrm>
            <a:off x="3975478" y="1151275"/>
            <a:ext cx="495000" cy="4950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b="1" lang="fr" sz="1400">
                <a:latin typeface="Roboto"/>
                <a:ea typeface="Roboto"/>
                <a:cs typeface="Roboto"/>
                <a:sym typeface="Roboto"/>
              </a:rPr>
              <a:t>3</a:t>
            </a:r>
            <a:endParaRPr b="1" sz="1400">
              <a:latin typeface="Roboto"/>
              <a:ea typeface="Roboto"/>
              <a:cs typeface="Roboto"/>
              <a:sym typeface="Roboto"/>
            </a:endParaRPr>
          </a:p>
        </p:txBody>
      </p:sp>
      <p:sp>
        <p:nvSpPr>
          <p:cNvPr id="316" name="Google Shape;316;p25"/>
          <p:cNvSpPr txBox="1"/>
          <p:nvPr>
            <p:ph idx="4294967295" type="title"/>
          </p:nvPr>
        </p:nvSpPr>
        <p:spPr>
          <a:xfrm>
            <a:off x="7449875" y="1147150"/>
            <a:ext cx="501900" cy="4950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b="1" lang="fr" sz="1400">
                <a:latin typeface="Roboto"/>
                <a:ea typeface="Roboto"/>
                <a:cs typeface="Roboto"/>
                <a:sym typeface="Roboto"/>
              </a:rPr>
              <a:t>5</a:t>
            </a:r>
            <a:endParaRPr b="1" sz="1400">
              <a:latin typeface="Roboto"/>
              <a:ea typeface="Roboto"/>
              <a:cs typeface="Roboto"/>
              <a:sym typeface="Roboto"/>
            </a:endParaRPr>
          </a:p>
        </p:txBody>
      </p:sp>
      <p:sp>
        <p:nvSpPr>
          <p:cNvPr id="317" name="Google Shape;317;p25"/>
          <p:cNvSpPr txBox="1"/>
          <p:nvPr>
            <p:ph idx="4294967295" type="title"/>
          </p:nvPr>
        </p:nvSpPr>
        <p:spPr>
          <a:xfrm>
            <a:off x="310154" y="1803400"/>
            <a:ext cx="1753800" cy="4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fr" sz="1400"/>
              <a:t>Find a Venue</a:t>
            </a:r>
            <a:endParaRPr b="1" sz="1400"/>
          </a:p>
        </p:txBody>
      </p:sp>
      <p:sp>
        <p:nvSpPr>
          <p:cNvPr id="318" name="Google Shape;318;p25"/>
          <p:cNvSpPr txBox="1"/>
          <p:nvPr>
            <p:ph idx="4294967295" type="title"/>
          </p:nvPr>
        </p:nvSpPr>
        <p:spPr>
          <a:xfrm>
            <a:off x="7341306" y="1803400"/>
            <a:ext cx="1753800" cy="4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fr" sz="1400"/>
              <a:t>Send pre-event message</a:t>
            </a:r>
            <a:endParaRPr b="1" sz="1400"/>
          </a:p>
        </p:txBody>
      </p:sp>
      <p:sp>
        <p:nvSpPr>
          <p:cNvPr id="319" name="Google Shape;319;p25"/>
          <p:cNvSpPr txBox="1"/>
          <p:nvPr>
            <p:ph idx="4294967295" type="title"/>
          </p:nvPr>
        </p:nvSpPr>
        <p:spPr>
          <a:xfrm>
            <a:off x="2019500" y="1803400"/>
            <a:ext cx="1753800" cy="532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fr" sz="1400"/>
              <a:t>Create the event on event platform</a:t>
            </a:r>
            <a:endParaRPr b="1" sz="1400"/>
          </a:p>
        </p:txBody>
      </p:sp>
      <p:sp>
        <p:nvSpPr>
          <p:cNvPr id="320" name="Google Shape;320;p25"/>
          <p:cNvSpPr txBox="1"/>
          <p:nvPr>
            <p:ph idx="4294967295" type="title"/>
          </p:nvPr>
        </p:nvSpPr>
        <p:spPr>
          <a:xfrm>
            <a:off x="3870663" y="1803400"/>
            <a:ext cx="1753800" cy="4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fr" sz="1400">
                <a:solidFill>
                  <a:schemeClr val="dk1"/>
                </a:solidFill>
              </a:rPr>
              <a:t>Prepare content</a:t>
            </a:r>
            <a:endParaRPr b="1" sz="1400"/>
          </a:p>
        </p:txBody>
      </p:sp>
      <p:sp>
        <p:nvSpPr>
          <p:cNvPr id="321" name="Google Shape;321;p25"/>
          <p:cNvSpPr txBox="1"/>
          <p:nvPr>
            <p:ph idx="4294967295" type="title"/>
          </p:nvPr>
        </p:nvSpPr>
        <p:spPr>
          <a:xfrm>
            <a:off x="3870675" y="2367925"/>
            <a:ext cx="1660500" cy="237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fr" sz="1000">
                <a:solidFill>
                  <a:schemeClr val="dk1"/>
                </a:solidFill>
              </a:rPr>
              <a:t>In preparation for the event, you’ll want to familiarize yourself and any co-speakers with the slides.</a:t>
            </a:r>
            <a:endParaRPr sz="1000">
              <a:solidFill>
                <a:schemeClr val="dk1"/>
              </a:solidFill>
            </a:endParaRPr>
          </a:p>
        </p:txBody>
      </p:sp>
      <p:sp>
        <p:nvSpPr>
          <p:cNvPr id="322" name="Google Shape;322;p25"/>
          <p:cNvSpPr txBox="1"/>
          <p:nvPr>
            <p:ph idx="4294967295" type="title"/>
          </p:nvPr>
        </p:nvSpPr>
        <p:spPr>
          <a:xfrm>
            <a:off x="2019500" y="2367950"/>
            <a:ext cx="1524300" cy="237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fr" sz="1000">
                <a:solidFill>
                  <a:schemeClr val="dk1"/>
                </a:solidFill>
              </a:rPr>
              <a:t>Once you create the event, you’ll get an event link which you can start using to promote the event and people can start to RSVP. </a:t>
            </a:r>
            <a:endParaRPr sz="1000">
              <a:solidFill>
                <a:schemeClr val="dk1"/>
              </a:solidFill>
            </a:endParaRPr>
          </a:p>
          <a:p>
            <a:pPr indent="0" lvl="0" marL="0" rtl="0" algn="l">
              <a:spcBef>
                <a:spcPts val="0"/>
              </a:spcBef>
              <a:spcAft>
                <a:spcPts val="0"/>
              </a:spcAft>
              <a:buNone/>
            </a:pPr>
            <a:r>
              <a:t/>
            </a:r>
            <a:endParaRPr sz="1000"/>
          </a:p>
          <a:p>
            <a:pPr indent="0" lvl="0" marL="0" rtl="0" algn="l">
              <a:spcBef>
                <a:spcPts val="0"/>
              </a:spcBef>
              <a:spcAft>
                <a:spcPts val="0"/>
              </a:spcAft>
              <a:buClr>
                <a:schemeClr val="dk1"/>
              </a:buClr>
              <a:buSzPts val="1100"/>
              <a:buFont typeface="Arial"/>
              <a:buNone/>
            </a:pPr>
            <a:r>
              <a:rPr lang="fr" sz="1000"/>
              <a:t>You can use these </a:t>
            </a:r>
            <a:r>
              <a:rPr lang="fr" sz="1000" u="sng">
                <a:solidFill>
                  <a:schemeClr val="hlink"/>
                </a:solidFill>
                <a:hlinkClick action="ppaction://hlinksldjump" r:id="rId3"/>
              </a:rPr>
              <a:t>marketing templates</a:t>
            </a:r>
            <a:r>
              <a:rPr lang="fr" sz="1000"/>
              <a:t> for promotion.</a:t>
            </a:r>
            <a:endParaRPr sz="1000"/>
          </a:p>
          <a:p>
            <a:pPr indent="0" lvl="0" marL="0" rtl="0" algn="l">
              <a:spcBef>
                <a:spcPts val="0"/>
              </a:spcBef>
              <a:spcAft>
                <a:spcPts val="0"/>
              </a:spcAft>
              <a:buNone/>
            </a:pPr>
            <a:r>
              <a:t/>
            </a:r>
            <a:endParaRPr sz="1000"/>
          </a:p>
        </p:txBody>
      </p:sp>
      <p:sp>
        <p:nvSpPr>
          <p:cNvPr id="323" name="Google Shape;323;p25"/>
          <p:cNvSpPr txBox="1"/>
          <p:nvPr>
            <p:ph idx="4294967295" type="title"/>
          </p:nvPr>
        </p:nvSpPr>
        <p:spPr>
          <a:xfrm>
            <a:off x="310150" y="2367925"/>
            <a:ext cx="1524300" cy="237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fr" sz="1000"/>
              <a:t>First, find a location &amp; </a:t>
            </a:r>
            <a:endParaRPr sz="1000"/>
          </a:p>
          <a:p>
            <a:pPr indent="0" lvl="0" marL="0" rtl="0" algn="l">
              <a:spcBef>
                <a:spcPts val="0"/>
              </a:spcBef>
              <a:spcAft>
                <a:spcPts val="0"/>
              </a:spcAft>
              <a:buNone/>
            </a:pPr>
            <a:r>
              <a:rPr lang="fr" sz="1000"/>
              <a:t>invite your community members.</a:t>
            </a:r>
            <a:endParaRPr sz="1000"/>
          </a:p>
          <a:p>
            <a:pPr indent="0" lvl="0" marL="0" rtl="0" algn="l">
              <a:spcBef>
                <a:spcPts val="0"/>
              </a:spcBef>
              <a:spcAft>
                <a:spcPts val="0"/>
              </a:spcAft>
              <a:buNone/>
            </a:pPr>
            <a:r>
              <a:t/>
            </a:r>
            <a:endParaRPr sz="1000"/>
          </a:p>
          <a:p>
            <a:pPr indent="0" lvl="0" marL="0" rtl="0" algn="l">
              <a:spcBef>
                <a:spcPts val="0"/>
              </a:spcBef>
              <a:spcAft>
                <a:spcPts val="0"/>
              </a:spcAft>
              <a:buNone/>
            </a:pPr>
            <a:r>
              <a:rPr lang="fr" sz="1000"/>
              <a:t>If you can’t host the event in a physical location, review this guide on </a:t>
            </a:r>
            <a:r>
              <a:rPr lang="fr" sz="1000" u="sng">
                <a:solidFill>
                  <a:schemeClr val="hlink"/>
                </a:solidFill>
                <a:hlinkClick action="ppaction://hlinksldjump" r:id="rId4"/>
              </a:rPr>
              <a:t>Hosting Virtual Events </a:t>
            </a:r>
            <a:endParaRPr sz="1000"/>
          </a:p>
        </p:txBody>
      </p:sp>
      <p:sp>
        <p:nvSpPr>
          <p:cNvPr id="324" name="Google Shape;324;p25"/>
          <p:cNvSpPr txBox="1"/>
          <p:nvPr>
            <p:ph idx="4294967295" type="title"/>
          </p:nvPr>
        </p:nvSpPr>
        <p:spPr>
          <a:xfrm>
            <a:off x="7341300" y="2367925"/>
            <a:ext cx="1524300" cy="237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fr" sz="1000"/>
              <a:t>Before the event, it’s always good to send a pre-event message to explain any logistics and get your community excited for the event.</a:t>
            </a:r>
            <a:endParaRPr sz="1000"/>
          </a:p>
          <a:p>
            <a:pPr indent="0" lvl="0" marL="0" rtl="0" algn="l">
              <a:spcBef>
                <a:spcPts val="0"/>
              </a:spcBef>
              <a:spcAft>
                <a:spcPts val="0"/>
              </a:spcAft>
              <a:buClr>
                <a:schemeClr val="dk1"/>
              </a:buClr>
              <a:buSzPts val="1100"/>
              <a:buFont typeface="Arial"/>
              <a:buNone/>
            </a:pPr>
            <a:r>
              <a:t/>
            </a:r>
            <a:endParaRPr sz="1000"/>
          </a:p>
          <a:p>
            <a:pPr indent="0" lvl="0" marL="0" rtl="0" algn="l">
              <a:spcBef>
                <a:spcPts val="0"/>
              </a:spcBef>
              <a:spcAft>
                <a:spcPts val="0"/>
              </a:spcAft>
              <a:buClr>
                <a:schemeClr val="dk1"/>
              </a:buClr>
              <a:buSzPts val="1100"/>
              <a:buFont typeface="Arial"/>
              <a:buNone/>
            </a:pPr>
            <a:r>
              <a:rPr lang="fr" sz="1000"/>
              <a:t>Example communications </a:t>
            </a:r>
            <a:br>
              <a:rPr lang="fr" sz="1000"/>
            </a:br>
            <a:r>
              <a:rPr lang="fr" sz="1000"/>
              <a:t>(</a:t>
            </a:r>
            <a:r>
              <a:rPr lang="fr" sz="1000" u="sng">
                <a:solidFill>
                  <a:schemeClr val="hlink"/>
                </a:solidFill>
                <a:hlinkClick action="ppaction://hlinksldjump" r:id="rId5"/>
              </a:rPr>
              <a:t>email </a:t>
            </a:r>
            <a:r>
              <a:rPr lang="fr" sz="1000" u="sng">
                <a:solidFill>
                  <a:schemeClr val="hlink"/>
                </a:solidFill>
                <a:hlinkClick action="ppaction://hlinksldjump" r:id="rId6"/>
              </a:rPr>
              <a:t>announcement</a:t>
            </a:r>
            <a:r>
              <a:rPr lang="fr" sz="1000"/>
              <a:t>, </a:t>
            </a:r>
            <a:br>
              <a:rPr lang="fr" sz="1000"/>
            </a:br>
            <a:r>
              <a:rPr lang="fr" sz="1000" u="sng">
                <a:solidFill>
                  <a:schemeClr val="accent5"/>
                </a:solidFill>
                <a:hlinkClick action="ppaction://hlinksldjump" r:id="rId7">
                  <a:extLst>
                    <a:ext uri="{A12FA001-AC4F-418D-AE19-62706E023703}">
                      <ahyp:hlinkClr val="tx"/>
                    </a:ext>
                  </a:extLst>
                </a:hlinkClick>
              </a:rPr>
              <a:t>social media</a:t>
            </a:r>
            <a:r>
              <a:rPr lang="fr" sz="1000"/>
              <a:t>)</a:t>
            </a:r>
            <a:endParaRPr sz="1000"/>
          </a:p>
          <a:p>
            <a:pPr indent="0" lvl="0" marL="0" rtl="0" algn="l">
              <a:spcBef>
                <a:spcPts val="0"/>
              </a:spcBef>
              <a:spcAft>
                <a:spcPts val="0"/>
              </a:spcAft>
              <a:buClr>
                <a:schemeClr val="dk1"/>
              </a:buClr>
              <a:buSzPts val="1100"/>
              <a:buFont typeface="Arial"/>
              <a:buNone/>
            </a:pPr>
            <a:r>
              <a:t/>
            </a:r>
            <a:endParaRPr sz="1000"/>
          </a:p>
          <a:p>
            <a:pPr indent="0" lvl="0" marL="0" rtl="0" algn="l">
              <a:spcBef>
                <a:spcPts val="0"/>
              </a:spcBef>
              <a:spcAft>
                <a:spcPts val="0"/>
              </a:spcAft>
              <a:buNone/>
            </a:pPr>
            <a:r>
              <a:t/>
            </a:r>
            <a:endParaRPr sz="1000"/>
          </a:p>
        </p:txBody>
      </p:sp>
      <p:sp>
        <p:nvSpPr>
          <p:cNvPr id="325" name="Google Shape;325;p25"/>
          <p:cNvSpPr/>
          <p:nvPr/>
        </p:nvSpPr>
        <p:spPr>
          <a:xfrm>
            <a:off x="5696150" y="1142225"/>
            <a:ext cx="501900" cy="501900"/>
          </a:xfrm>
          <a:prstGeom prst="ellipse">
            <a:avLst/>
          </a:prstGeom>
          <a:solidFill>
            <a:srgbClr val="3DDC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6" name="Google Shape;326;p25"/>
          <p:cNvSpPr txBox="1"/>
          <p:nvPr>
            <p:ph idx="4294967295" type="title"/>
          </p:nvPr>
        </p:nvSpPr>
        <p:spPr>
          <a:xfrm>
            <a:off x="5696150" y="1147150"/>
            <a:ext cx="501900" cy="4950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b="1" lang="fr" sz="1400">
                <a:latin typeface="Roboto"/>
                <a:ea typeface="Roboto"/>
                <a:cs typeface="Roboto"/>
                <a:sym typeface="Roboto"/>
              </a:rPr>
              <a:t>4</a:t>
            </a:r>
            <a:endParaRPr b="1" sz="1400">
              <a:latin typeface="Roboto"/>
              <a:ea typeface="Roboto"/>
              <a:cs typeface="Roboto"/>
              <a:sym typeface="Roboto"/>
            </a:endParaRPr>
          </a:p>
        </p:txBody>
      </p:sp>
      <p:sp>
        <p:nvSpPr>
          <p:cNvPr id="327" name="Google Shape;327;p25"/>
          <p:cNvSpPr txBox="1"/>
          <p:nvPr>
            <p:ph idx="4294967295" type="title"/>
          </p:nvPr>
        </p:nvSpPr>
        <p:spPr>
          <a:xfrm>
            <a:off x="5624481" y="1803400"/>
            <a:ext cx="1753800" cy="4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fr" sz="1400"/>
              <a:t>Plan agenda</a:t>
            </a:r>
            <a:endParaRPr b="1" sz="1400"/>
          </a:p>
        </p:txBody>
      </p:sp>
      <p:sp>
        <p:nvSpPr>
          <p:cNvPr id="328" name="Google Shape;328;p25"/>
          <p:cNvSpPr txBox="1"/>
          <p:nvPr>
            <p:ph idx="4294967295" type="title"/>
          </p:nvPr>
        </p:nvSpPr>
        <p:spPr>
          <a:xfrm>
            <a:off x="5624475" y="2367950"/>
            <a:ext cx="1660500" cy="237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fr" sz="1000">
                <a:solidFill>
                  <a:schemeClr val="dk1"/>
                </a:solidFill>
              </a:rPr>
              <a:t>It’s important to plan an agenda and share it with co-organizers and attendees so everyone is on the same page.</a:t>
            </a:r>
            <a:endParaRPr sz="1000">
              <a:solidFill>
                <a:schemeClr val="dk1"/>
              </a:solidFill>
            </a:endParaRPr>
          </a:p>
          <a:p>
            <a:pPr indent="0" lvl="0" marL="0" rtl="0" algn="l">
              <a:spcBef>
                <a:spcPts val="0"/>
              </a:spcBef>
              <a:spcAft>
                <a:spcPts val="0"/>
              </a:spcAft>
              <a:buNone/>
            </a:pPr>
            <a:r>
              <a:t/>
            </a:r>
            <a:endParaRPr sz="1000">
              <a:solidFill>
                <a:schemeClr val="dk1"/>
              </a:solidFill>
            </a:endParaRPr>
          </a:p>
          <a:p>
            <a:pPr indent="0" lvl="0" marL="0" rtl="0" algn="l">
              <a:spcBef>
                <a:spcPts val="0"/>
              </a:spcBef>
              <a:spcAft>
                <a:spcPts val="0"/>
              </a:spcAft>
              <a:buNone/>
            </a:pPr>
            <a:r>
              <a:rPr lang="fr" sz="1000">
                <a:solidFill>
                  <a:schemeClr val="dk1"/>
                </a:solidFill>
              </a:rPr>
              <a:t>Check out the organizer guide for some sample agendas.</a:t>
            </a:r>
            <a:endParaRPr sz="1000">
              <a:solidFill>
                <a:schemeClr val="dk1"/>
              </a:solidFill>
            </a:endParaRPr>
          </a:p>
          <a:p>
            <a:pPr indent="0" lvl="0" marL="0" rtl="0" algn="l">
              <a:spcBef>
                <a:spcPts val="0"/>
              </a:spcBef>
              <a:spcAft>
                <a:spcPts val="0"/>
              </a:spcAft>
              <a:buNone/>
            </a:pPr>
            <a:r>
              <a:t/>
            </a:r>
            <a:endParaRPr sz="1000">
              <a:solidFill>
                <a:schemeClr val="dk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332" name="Shape 332"/>
        <p:cNvGrpSpPr/>
        <p:nvPr/>
      </p:nvGrpSpPr>
      <p:grpSpPr>
        <a:xfrm>
          <a:off x="0" y="0"/>
          <a:ext cx="0" cy="0"/>
          <a:chOff x="0" y="0"/>
          <a:chExt cx="0" cy="0"/>
        </a:xfrm>
      </p:grpSpPr>
      <p:pic>
        <p:nvPicPr>
          <p:cNvPr id="333" name="Google Shape;333;p26"/>
          <p:cNvPicPr preferRelativeResize="0"/>
          <p:nvPr/>
        </p:nvPicPr>
        <p:blipFill>
          <a:blip r:embed="rId3">
            <a:alphaModFix/>
          </a:blip>
          <a:stretch>
            <a:fillRect/>
          </a:stretch>
        </p:blipFill>
        <p:spPr>
          <a:xfrm>
            <a:off x="4488800" y="1513888"/>
            <a:ext cx="4426000" cy="2426975"/>
          </a:xfrm>
          <a:prstGeom prst="rect">
            <a:avLst/>
          </a:prstGeom>
          <a:noFill/>
          <a:ln>
            <a:noFill/>
          </a:ln>
        </p:spPr>
      </p:pic>
      <p:sp>
        <p:nvSpPr>
          <p:cNvPr id="334" name="Google Shape;334;p26"/>
          <p:cNvSpPr/>
          <p:nvPr/>
        </p:nvSpPr>
        <p:spPr>
          <a:xfrm>
            <a:off x="5530225" y="1675650"/>
            <a:ext cx="2331000" cy="1585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5" name="Google Shape;335;p26"/>
          <p:cNvSpPr txBox="1"/>
          <p:nvPr>
            <p:ph idx="2" type="title"/>
          </p:nvPr>
        </p:nvSpPr>
        <p:spPr>
          <a:xfrm>
            <a:off x="300500" y="257525"/>
            <a:ext cx="6088800" cy="732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fr"/>
              <a:t>Equipment needed for each student</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t/>
            </a:r>
            <a:endParaRPr/>
          </a:p>
        </p:txBody>
      </p:sp>
      <p:sp>
        <p:nvSpPr>
          <p:cNvPr id="336" name="Google Shape;336;p26"/>
          <p:cNvSpPr txBox="1"/>
          <p:nvPr>
            <p:ph type="title"/>
          </p:nvPr>
        </p:nvSpPr>
        <p:spPr>
          <a:xfrm>
            <a:off x="300500" y="1513900"/>
            <a:ext cx="5673000" cy="814800"/>
          </a:xfrm>
          <a:prstGeom prst="rect">
            <a:avLst/>
          </a:prstGeom>
        </p:spPr>
        <p:txBody>
          <a:bodyPr anchorCtr="0" anchor="t" bIns="91425" lIns="91425" spcFirstLastPara="1" rIns="91425" wrap="square" tIns="91425">
            <a:noAutofit/>
          </a:bodyPr>
          <a:lstStyle/>
          <a:p>
            <a:pPr indent="-342900" lvl="0" marL="457200" rtl="0" algn="l">
              <a:lnSpc>
                <a:spcPct val="115000"/>
              </a:lnSpc>
              <a:spcBef>
                <a:spcPts val="0"/>
              </a:spcBef>
              <a:spcAft>
                <a:spcPts val="0"/>
              </a:spcAft>
              <a:buClr>
                <a:schemeClr val="dk1"/>
              </a:buClr>
              <a:buSzPts val="1800"/>
              <a:buFont typeface="Roboto"/>
              <a:buChar char="०"/>
            </a:pPr>
            <a:r>
              <a:rPr lang="fr" sz="1800">
                <a:solidFill>
                  <a:schemeClr val="dk1"/>
                </a:solidFill>
                <a:latin typeface="Roboto"/>
                <a:ea typeface="Roboto"/>
                <a:cs typeface="Roboto"/>
                <a:sym typeface="Roboto"/>
              </a:rPr>
              <a:t>Computer</a:t>
            </a:r>
            <a:endParaRPr sz="1800">
              <a:solidFill>
                <a:schemeClr val="dk1"/>
              </a:solidFill>
              <a:latin typeface="Roboto"/>
              <a:ea typeface="Roboto"/>
              <a:cs typeface="Roboto"/>
              <a:sym typeface="Roboto"/>
            </a:endParaRPr>
          </a:p>
          <a:p>
            <a:pPr indent="-342900" lvl="0" marL="457200" rtl="0" algn="l">
              <a:lnSpc>
                <a:spcPct val="115000"/>
              </a:lnSpc>
              <a:spcBef>
                <a:spcPts val="1000"/>
              </a:spcBef>
              <a:spcAft>
                <a:spcPts val="0"/>
              </a:spcAft>
              <a:buClr>
                <a:schemeClr val="dk1"/>
              </a:buClr>
              <a:buSzPts val="1800"/>
              <a:buFont typeface="Roboto"/>
              <a:buChar char="०"/>
            </a:pPr>
            <a:r>
              <a:rPr lang="fr" sz="1800">
                <a:solidFill>
                  <a:schemeClr val="dk1"/>
                </a:solidFill>
                <a:latin typeface="Roboto"/>
                <a:ea typeface="Roboto"/>
                <a:cs typeface="Roboto"/>
                <a:sym typeface="Roboto"/>
              </a:rPr>
              <a:t>Internet connection</a:t>
            </a:r>
            <a:endParaRPr sz="1800">
              <a:solidFill>
                <a:schemeClr val="dk1"/>
              </a:solidFill>
              <a:latin typeface="Roboto"/>
              <a:ea typeface="Roboto"/>
              <a:cs typeface="Roboto"/>
              <a:sym typeface="Roboto"/>
            </a:endParaRPr>
          </a:p>
          <a:p>
            <a:pPr indent="-342900" lvl="0" marL="457200" rtl="0" algn="l">
              <a:lnSpc>
                <a:spcPct val="115000"/>
              </a:lnSpc>
              <a:spcBef>
                <a:spcPts val="1000"/>
              </a:spcBef>
              <a:spcAft>
                <a:spcPts val="0"/>
              </a:spcAft>
              <a:buClr>
                <a:schemeClr val="dk1"/>
              </a:buClr>
              <a:buSzPts val="1800"/>
              <a:buFont typeface="Roboto"/>
              <a:buChar char="०"/>
            </a:pPr>
            <a:r>
              <a:rPr lang="fr" sz="1800">
                <a:solidFill>
                  <a:schemeClr val="dk1"/>
                </a:solidFill>
                <a:latin typeface="Roboto"/>
                <a:ea typeface="Roboto"/>
                <a:cs typeface="Roboto"/>
                <a:sym typeface="Roboto"/>
              </a:rPr>
              <a:t>(Optional) Android device &amp; USB cable</a:t>
            </a:r>
            <a:endParaRPr sz="1800">
              <a:solidFill>
                <a:schemeClr val="dk1"/>
              </a:solidFill>
              <a:latin typeface="Roboto"/>
              <a:ea typeface="Roboto"/>
              <a:cs typeface="Roboto"/>
              <a:sym typeface="Roboto"/>
            </a:endParaRPr>
          </a:p>
          <a:p>
            <a:pPr indent="-342900" lvl="0" marL="457200" rtl="0" algn="l">
              <a:lnSpc>
                <a:spcPct val="115000"/>
              </a:lnSpc>
              <a:spcBef>
                <a:spcPts val="1000"/>
              </a:spcBef>
              <a:spcAft>
                <a:spcPts val="0"/>
              </a:spcAft>
              <a:buSzPts val="1800"/>
              <a:buFont typeface="Roboto"/>
              <a:buChar char="०"/>
            </a:pPr>
            <a:r>
              <a:rPr lang="fr" sz="1800" u="sng">
                <a:solidFill>
                  <a:schemeClr val="hlink"/>
                </a:solidFill>
                <a:latin typeface="Roboto"/>
                <a:ea typeface="Roboto"/>
                <a:cs typeface="Roboto"/>
                <a:sym typeface="Roboto"/>
                <a:hlinkClick r:id="rId4"/>
              </a:rPr>
              <a:t>Android Studio</a:t>
            </a:r>
            <a:endParaRPr sz="1800">
              <a:latin typeface="Roboto"/>
              <a:ea typeface="Roboto"/>
              <a:cs typeface="Roboto"/>
              <a:sym typeface="Roboto"/>
            </a:endParaRPr>
          </a:p>
          <a:p>
            <a:pPr indent="0" lvl="0" marL="0" rtl="0" algn="l">
              <a:lnSpc>
                <a:spcPct val="115000"/>
              </a:lnSpc>
              <a:spcBef>
                <a:spcPts val="1000"/>
              </a:spcBef>
              <a:spcAft>
                <a:spcPts val="0"/>
              </a:spcAft>
              <a:buNone/>
            </a:pPr>
            <a:r>
              <a:t/>
            </a:r>
            <a:endParaRPr sz="1600">
              <a:latin typeface="Roboto"/>
              <a:ea typeface="Roboto"/>
              <a:cs typeface="Roboto"/>
              <a:sym typeface="Roboto"/>
            </a:endParaRPr>
          </a:p>
          <a:p>
            <a:pPr indent="0" lvl="0" marL="0" rtl="0" algn="l">
              <a:lnSpc>
                <a:spcPct val="115000"/>
              </a:lnSpc>
              <a:spcBef>
                <a:spcPts val="1000"/>
              </a:spcBef>
              <a:spcAft>
                <a:spcPts val="1000"/>
              </a:spcAft>
              <a:buNone/>
            </a:pPr>
            <a:r>
              <a:t/>
            </a:r>
            <a:endParaRPr sz="1600">
              <a:latin typeface="Roboto"/>
              <a:ea typeface="Roboto"/>
              <a:cs typeface="Roboto"/>
              <a:sym typeface="Roboto"/>
            </a:endParaRPr>
          </a:p>
        </p:txBody>
      </p:sp>
      <p:pic>
        <p:nvPicPr>
          <p:cNvPr id="337" name="Google Shape;337;p26"/>
          <p:cNvPicPr preferRelativeResize="0"/>
          <p:nvPr/>
        </p:nvPicPr>
        <p:blipFill>
          <a:blip r:embed="rId5">
            <a:alphaModFix/>
          </a:blip>
          <a:stretch>
            <a:fillRect/>
          </a:stretch>
        </p:blipFill>
        <p:spPr>
          <a:xfrm>
            <a:off x="5566213" y="1368950"/>
            <a:ext cx="2230225" cy="2161275"/>
          </a:xfrm>
          <a:prstGeom prst="rect">
            <a:avLst/>
          </a:prstGeom>
          <a:noFill/>
          <a:ln>
            <a:noFill/>
          </a:ln>
        </p:spPr>
      </p:pic>
      <p:sp>
        <p:nvSpPr>
          <p:cNvPr id="338" name="Google Shape;338;p26"/>
          <p:cNvSpPr txBox="1"/>
          <p:nvPr/>
        </p:nvSpPr>
        <p:spPr>
          <a:xfrm>
            <a:off x="485700" y="3880775"/>
            <a:ext cx="8477400" cy="714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000"/>
              </a:spcAft>
              <a:buNone/>
            </a:pPr>
            <a:r>
              <a:rPr lang="fr" sz="1600">
                <a:solidFill>
                  <a:schemeClr val="dk1"/>
                </a:solidFill>
                <a:latin typeface="Roboto"/>
                <a:ea typeface="Roboto"/>
                <a:cs typeface="Roboto"/>
                <a:sym typeface="Roboto"/>
              </a:rPr>
              <a:t>Note: Android Studio takes some time to download, so you can ask students to do that before the session to save time when you meet together. Instructions are linked </a:t>
            </a:r>
            <a:r>
              <a:rPr lang="fr" sz="1600" u="sng">
                <a:solidFill>
                  <a:schemeClr val="accent5"/>
                </a:solidFill>
                <a:latin typeface="Roboto"/>
                <a:ea typeface="Roboto"/>
                <a:cs typeface="Roboto"/>
                <a:sym typeface="Roboto"/>
                <a:hlinkClick r:id="rId6">
                  <a:extLst>
                    <a:ext uri="{A12FA001-AC4F-418D-AE19-62706E023703}">
                      <ahyp:hlinkClr val="tx"/>
                    </a:ext>
                  </a:extLst>
                </a:hlinkClick>
              </a:rPr>
              <a:t>here</a:t>
            </a:r>
            <a:r>
              <a:rPr lang="fr" sz="1600">
                <a:solidFill>
                  <a:schemeClr val="dk1"/>
                </a:solidFill>
                <a:latin typeface="Roboto"/>
                <a:ea typeface="Roboto"/>
                <a:cs typeface="Roboto"/>
                <a:sym typeface="Roboto"/>
              </a:rPr>
              <a:t>.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342" name="Shape 342"/>
        <p:cNvGrpSpPr/>
        <p:nvPr/>
      </p:nvGrpSpPr>
      <p:grpSpPr>
        <a:xfrm>
          <a:off x="0" y="0"/>
          <a:ext cx="0" cy="0"/>
          <a:chOff x="0" y="0"/>
          <a:chExt cx="0" cy="0"/>
        </a:xfrm>
      </p:grpSpPr>
      <p:sp>
        <p:nvSpPr>
          <p:cNvPr id="343" name="Google Shape;343;p27"/>
          <p:cNvSpPr txBox="1"/>
          <p:nvPr>
            <p:ph idx="2" type="title"/>
          </p:nvPr>
        </p:nvSpPr>
        <p:spPr>
          <a:xfrm>
            <a:off x="300500" y="257525"/>
            <a:ext cx="5041800" cy="732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fr">
                <a:solidFill>
                  <a:schemeClr val="dk1"/>
                </a:solidFill>
              </a:rPr>
              <a:t>During the Event</a:t>
            </a:r>
            <a:endParaRPr/>
          </a:p>
        </p:txBody>
      </p:sp>
      <p:sp>
        <p:nvSpPr>
          <p:cNvPr id="344" name="Google Shape;344;p27"/>
          <p:cNvSpPr txBox="1"/>
          <p:nvPr>
            <p:ph idx="4294967295" type="title"/>
          </p:nvPr>
        </p:nvSpPr>
        <p:spPr>
          <a:xfrm>
            <a:off x="324517" y="1806225"/>
            <a:ext cx="1753800" cy="4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fr" sz="1400"/>
              <a:t>Have Fun</a:t>
            </a:r>
            <a:endParaRPr b="1" sz="1400"/>
          </a:p>
        </p:txBody>
      </p:sp>
      <p:sp>
        <p:nvSpPr>
          <p:cNvPr id="345" name="Google Shape;345;p27"/>
          <p:cNvSpPr txBox="1"/>
          <p:nvPr>
            <p:ph idx="4294967295" type="title"/>
          </p:nvPr>
        </p:nvSpPr>
        <p:spPr>
          <a:xfrm>
            <a:off x="2029500" y="1806225"/>
            <a:ext cx="2101200" cy="43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fr" sz="1400"/>
              <a:t>Present deck </a:t>
            </a:r>
            <a:endParaRPr b="1" sz="1400"/>
          </a:p>
          <a:p>
            <a:pPr indent="0" lvl="0" marL="0" rtl="0" algn="l">
              <a:spcBef>
                <a:spcPts val="0"/>
              </a:spcBef>
              <a:spcAft>
                <a:spcPts val="0"/>
              </a:spcAft>
              <a:buNone/>
            </a:pPr>
            <a:r>
              <a:rPr b="1" lang="fr" sz="1400"/>
              <a:t>&amp; content demos</a:t>
            </a:r>
            <a:endParaRPr b="1" sz="1400"/>
          </a:p>
        </p:txBody>
      </p:sp>
      <p:sp>
        <p:nvSpPr>
          <p:cNvPr id="346" name="Google Shape;346;p27"/>
          <p:cNvSpPr txBox="1"/>
          <p:nvPr>
            <p:ph idx="4294967295" type="title"/>
          </p:nvPr>
        </p:nvSpPr>
        <p:spPr>
          <a:xfrm>
            <a:off x="3874725" y="1806075"/>
            <a:ext cx="1753800" cy="43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fr" sz="1400"/>
              <a:t>Answer Questions</a:t>
            </a:r>
            <a:endParaRPr b="1" sz="1400"/>
          </a:p>
        </p:txBody>
      </p:sp>
      <p:sp>
        <p:nvSpPr>
          <p:cNvPr id="347" name="Google Shape;347;p27"/>
          <p:cNvSpPr txBox="1"/>
          <p:nvPr>
            <p:ph idx="4294967295" type="title"/>
          </p:nvPr>
        </p:nvSpPr>
        <p:spPr>
          <a:xfrm>
            <a:off x="3874725" y="2346575"/>
            <a:ext cx="1641600" cy="1762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fr" sz="1000">
                <a:solidFill>
                  <a:schemeClr val="dk1"/>
                </a:solidFill>
              </a:rPr>
              <a:t>While everyone is working on pathways, make sure everyone you’re available for questions. </a:t>
            </a:r>
            <a:endParaRPr sz="1000">
              <a:solidFill>
                <a:schemeClr val="dk1"/>
              </a:solidFill>
            </a:endParaRPr>
          </a:p>
          <a:p>
            <a:pPr indent="0" lvl="0" marL="0" rtl="0" algn="l">
              <a:spcBef>
                <a:spcPts val="0"/>
              </a:spcBef>
              <a:spcAft>
                <a:spcPts val="0"/>
              </a:spcAft>
              <a:buNone/>
            </a:pPr>
            <a:r>
              <a:t/>
            </a:r>
            <a:endParaRPr sz="1000">
              <a:solidFill>
                <a:schemeClr val="dk1"/>
              </a:solidFill>
            </a:endParaRPr>
          </a:p>
          <a:p>
            <a:pPr indent="0" lvl="0" marL="0" rtl="0" algn="l">
              <a:spcBef>
                <a:spcPts val="0"/>
              </a:spcBef>
              <a:spcAft>
                <a:spcPts val="0"/>
              </a:spcAft>
              <a:buNone/>
            </a:pPr>
            <a:r>
              <a:rPr lang="fr" sz="1000">
                <a:solidFill>
                  <a:schemeClr val="dk1"/>
                </a:solidFill>
              </a:rPr>
              <a:t>Feel free to check on people and ask them </a:t>
            </a:r>
            <a:endParaRPr sz="1000">
              <a:solidFill>
                <a:schemeClr val="dk1"/>
              </a:solidFill>
            </a:endParaRPr>
          </a:p>
          <a:p>
            <a:pPr indent="0" lvl="0" marL="0" rtl="0" algn="l">
              <a:spcBef>
                <a:spcPts val="0"/>
              </a:spcBef>
              <a:spcAft>
                <a:spcPts val="0"/>
              </a:spcAft>
              <a:buNone/>
            </a:pPr>
            <a:r>
              <a:rPr lang="fr" sz="1000">
                <a:solidFill>
                  <a:schemeClr val="dk1"/>
                </a:solidFill>
              </a:rPr>
              <a:t>how things are going, rather than wait for people to come to you.</a:t>
            </a:r>
            <a:endParaRPr sz="1000"/>
          </a:p>
        </p:txBody>
      </p:sp>
      <p:sp>
        <p:nvSpPr>
          <p:cNvPr id="348" name="Google Shape;348;p27"/>
          <p:cNvSpPr txBox="1"/>
          <p:nvPr>
            <p:ph idx="4294967295" type="title"/>
          </p:nvPr>
        </p:nvSpPr>
        <p:spPr>
          <a:xfrm>
            <a:off x="324524" y="2368050"/>
            <a:ext cx="1524300" cy="4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fr" sz="1000"/>
              <a:t>You bring the energy to the session, so be sure to come energized and ready  to have some fun!</a:t>
            </a:r>
            <a:endParaRPr sz="1000"/>
          </a:p>
          <a:p>
            <a:pPr indent="0" lvl="0" marL="0" rtl="0" algn="l">
              <a:spcBef>
                <a:spcPts val="0"/>
              </a:spcBef>
              <a:spcAft>
                <a:spcPts val="0"/>
              </a:spcAft>
              <a:buNone/>
            </a:pPr>
            <a:r>
              <a:t/>
            </a:r>
            <a:endParaRPr sz="1000"/>
          </a:p>
          <a:p>
            <a:pPr indent="0" lvl="0" marL="0" rtl="0" algn="l">
              <a:spcBef>
                <a:spcPts val="0"/>
              </a:spcBef>
              <a:spcAft>
                <a:spcPts val="0"/>
              </a:spcAft>
              <a:buNone/>
            </a:pPr>
            <a:r>
              <a:rPr lang="fr" sz="1000"/>
              <a:t>Check out the tips on the next slide for running a fun and engaging event.</a:t>
            </a:r>
            <a:endParaRPr sz="1000"/>
          </a:p>
        </p:txBody>
      </p:sp>
      <p:sp>
        <p:nvSpPr>
          <p:cNvPr id="349" name="Google Shape;349;p27"/>
          <p:cNvSpPr txBox="1"/>
          <p:nvPr>
            <p:ph idx="4294967295" type="title"/>
          </p:nvPr>
        </p:nvSpPr>
        <p:spPr>
          <a:xfrm>
            <a:off x="2029500" y="2368041"/>
            <a:ext cx="1753800" cy="1311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fr" sz="1000">
                <a:solidFill>
                  <a:schemeClr val="dk1"/>
                </a:solidFill>
              </a:rPr>
              <a:t>Present the materials that you prepared.</a:t>
            </a:r>
            <a:endParaRPr sz="1000" u="sng">
              <a:solidFill>
                <a:schemeClr val="dk1"/>
              </a:solidFill>
            </a:endParaRPr>
          </a:p>
        </p:txBody>
      </p:sp>
      <p:cxnSp>
        <p:nvCxnSpPr>
          <p:cNvPr id="350" name="Google Shape;350;p27"/>
          <p:cNvCxnSpPr/>
          <p:nvPr/>
        </p:nvCxnSpPr>
        <p:spPr>
          <a:xfrm>
            <a:off x="652425" y="1393175"/>
            <a:ext cx="8511600" cy="0"/>
          </a:xfrm>
          <a:prstGeom prst="straightConnector1">
            <a:avLst/>
          </a:prstGeom>
          <a:noFill/>
          <a:ln cap="flat" cmpd="sng" w="28575">
            <a:solidFill>
              <a:srgbClr val="3DDC84"/>
            </a:solidFill>
            <a:prstDash val="solid"/>
            <a:round/>
            <a:headEnd len="med" w="med" type="none"/>
            <a:tailEnd len="med" w="med" type="none"/>
          </a:ln>
        </p:spPr>
      </p:cxnSp>
      <p:sp>
        <p:nvSpPr>
          <p:cNvPr id="351" name="Google Shape;351;p27"/>
          <p:cNvSpPr/>
          <p:nvPr/>
        </p:nvSpPr>
        <p:spPr>
          <a:xfrm>
            <a:off x="401500" y="1142250"/>
            <a:ext cx="501900" cy="501900"/>
          </a:xfrm>
          <a:prstGeom prst="ellipse">
            <a:avLst/>
          </a:prstGeom>
          <a:solidFill>
            <a:srgbClr val="3DDC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2" name="Google Shape;352;p27"/>
          <p:cNvSpPr/>
          <p:nvPr/>
        </p:nvSpPr>
        <p:spPr>
          <a:xfrm>
            <a:off x="2108125" y="1142250"/>
            <a:ext cx="501900" cy="501900"/>
          </a:xfrm>
          <a:prstGeom prst="ellipse">
            <a:avLst/>
          </a:prstGeom>
          <a:solidFill>
            <a:srgbClr val="3DDC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3" name="Google Shape;353;p27"/>
          <p:cNvSpPr/>
          <p:nvPr/>
        </p:nvSpPr>
        <p:spPr>
          <a:xfrm>
            <a:off x="3975450" y="1146350"/>
            <a:ext cx="501900" cy="501900"/>
          </a:xfrm>
          <a:prstGeom prst="ellipse">
            <a:avLst/>
          </a:prstGeom>
          <a:solidFill>
            <a:srgbClr val="3DDC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4" name="Google Shape;354;p27"/>
          <p:cNvSpPr txBox="1"/>
          <p:nvPr>
            <p:ph idx="4294967295" type="title"/>
          </p:nvPr>
        </p:nvSpPr>
        <p:spPr>
          <a:xfrm>
            <a:off x="2111578" y="1147150"/>
            <a:ext cx="495000" cy="4950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b="1" lang="fr" sz="1400">
                <a:latin typeface="Roboto"/>
                <a:ea typeface="Roboto"/>
                <a:cs typeface="Roboto"/>
                <a:sym typeface="Roboto"/>
              </a:rPr>
              <a:t>2</a:t>
            </a:r>
            <a:endParaRPr b="1" sz="1400">
              <a:latin typeface="Roboto"/>
              <a:ea typeface="Roboto"/>
              <a:cs typeface="Roboto"/>
              <a:sym typeface="Roboto"/>
            </a:endParaRPr>
          </a:p>
        </p:txBody>
      </p:sp>
      <p:sp>
        <p:nvSpPr>
          <p:cNvPr id="355" name="Google Shape;355;p27"/>
          <p:cNvSpPr txBox="1"/>
          <p:nvPr>
            <p:ph idx="4294967295" type="title"/>
          </p:nvPr>
        </p:nvSpPr>
        <p:spPr>
          <a:xfrm>
            <a:off x="3975478" y="1151275"/>
            <a:ext cx="495000" cy="4950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b="1" lang="fr" sz="1400">
                <a:latin typeface="Roboto"/>
                <a:ea typeface="Roboto"/>
                <a:cs typeface="Roboto"/>
                <a:sym typeface="Roboto"/>
              </a:rPr>
              <a:t>3</a:t>
            </a:r>
            <a:endParaRPr b="1" sz="1400">
              <a:latin typeface="Roboto"/>
              <a:ea typeface="Roboto"/>
              <a:cs typeface="Roboto"/>
              <a:sym typeface="Roboto"/>
            </a:endParaRPr>
          </a:p>
        </p:txBody>
      </p:sp>
      <p:sp>
        <p:nvSpPr>
          <p:cNvPr id="356" name="Google Shape;356;p27"/>
          <p:cNvSpPr txBox="1"/>
          <p:nvPr>
            <p:ph type="title"/>
          </p:nvPr>
        </p:nvSpPr>
        <p:spPr>
          <a:xfrm>
            <a:off x="-36514" y="990000"/>
            <a:ext cx="1353300" cy="8148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fr" sz="1400"/>
              <a:t>1</a:t>
            </a:r>
            <a:endParaRPr sz="14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0" name="Shape 360"/>
        <p:cNvGrpSpPr/>
        <p:nvPr/>
      </p:nvGrpSpPr>
      <p:grpSpPr>
        <a:xfrm>
          <a:off x="0" y="0"/>
          <a:ext cx="0" cy="0"/>
          <a:chOff x="0" y="0"/>
          <a:chExt cx="0" cy="0"/>
        </a:xfrm>
      </p:grpSpPr>
      <p:sp>
        <p:nvSpPr>
          <p:cNvPr id="361" name="Google Shape;361;p28"/>
          <p:cNvSpPr txBox="1"/>
          <p:nvPr>
            <p:ph idx="2" type="title"/>
          </p:nvPr>
        </p:nvSpPr>
        <p:spPr>
          <a:xfrm>
            <a:off x="300500" y="257525"/>
            <a:ext cx="5041800" cy="732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fr"/>
              <a:t>Run a Fun and Engaging Event</a:t>
            </a:r>
            <a:endParaRPr/>
          </a:p>
        </p:txBody>
      </p:sp>
      <p:sp>
        <p:nvSpPr>
          <p:cNvPr id="362" name="Google Shape;362;p28"/>
          <p:cNvSpPr txBox="1"/>
          <p:nvPr>
            <p:ph type="title"/>
          </p:nvPr>
        </p:nvSpPr>
        <p:spPr>
          <a:xfrm>
            <a:off x="300500" y="990000"/>
            <a:ext cx="7334400" cy="814800"/>
          </a:xfrm>
          <a:prstGeom prst="rect">
            <a:avLst/>
          </a:prstGeom>
        </p:spPr>
        <p:txBody>
          <a:bodyPr anchorCtr="0" anchor="t" bIns="91425" lIns="91425" spcFirstLastPara="1" rIns="91425" wrap="square" tIns="91425">
            <a:noAutofit/>
          </a:bodyPr>
          <a:lstStyle/>
          <a:p>
            <a:pPr indent="-342900" lvl="0" marL="457200" rtl="0" algn="l">
              <a:lnSpc>
                <a:spcPct val="115000"/>
              </a:lnSpc>
              <a:spcBef>
                <a:spcPts val="0"/>
              </a:spcBef>
              <a:spcAft>
                <a:spcPts val="0"/>
              </a:spcAft>
              <a:buClr>
                <a:schemeClr val="dk1"/>
              </a:buClr>
              <a:buSzPts val="1800"/>
              <a:buFont typeface="Roboto"/>
              <a:buChar char="●"/>
            </a:pPr>
            <a:r>
              <a:rPr lang="fr" sz="1800">
                <a:solidFill>
                  <a:schemeClr val="dk1"/>
                </a:solidFill>
                <a:latin typeface="Roboto"/>
                <a:ea typeface="Roboto"/>
                <a:cs typeface="Roboto"/>
                <a:sym typeface="Roboto"/>
              </a:rPr>
              <a:t>Prepare Seed Questions</a:t>
            </a:r>
            <a:endParaRPr sz="1800">
              <a:solidFill>
                <a:schemeClr val="dk1"/>
              </a:solidFill>
              <a:latin typeface="Roboto"/>
              <a:ea typeface="Roboto"/>
              <a:cs typeface="Roboto"/>
              <a:sym typeface="Roboto"/>
            </a:endParaRPr>
          </a:p>
          <a:p>
            <a:pPr indent="-342900" lvl="1" marL="914400" rtl="0" algn="l">
              <a:lnSpc>
                <a:spcPct val="115000"/>
              </a:lnSpc>
              <a:spcBef>
                <a:spcPts val="500"/>
              </a:spcBef>
              <a:spcAft>
                <a:spcPts val="0"/>
              </a:spcAft>
              <a:buClr>
                <a:schemeClr val="dk1"/>
              </a:buClr>
              <a:buSzPts val="1800"/>
              <a:buFont typeface="Roboto"/>
              <a:buChar char="○"/>
            </a:pPr>
            <a:r>
              <a:rPr lang="fr" sz="1800">
                <a:solidFill>
                  <a:schemeClr val="dk1"/>
                </a:solidFill>
                <a:latin typeface="Roboto"/>
                <a:ea typeface="Roboto"/>
                <a:cs typeface="Roboto"/>
                <a:sym typeface="Roboto"/>
              </a:rPr>
              <a:t>Use pre-prepared questions, or seed questions, to help keep engagement and discussion going.</a:t>
            </a:r>
            <a:endParaRPr sz="1800">
              <a:solidFill>
                <a:schemeClr val="dk1"/>
              </a:solidFill>
              <a:latin typeface="Roboto"/>
              <a:ea typeface="Roboto"/>
              <a:cs typeface="Roboto"/>
              <a:sym typeface="Roboto"/>
            </a:endParaRPr>
          </a:p>
          <a:p>
            <a:pPr indent="-342900" lvl="1" marL="914400" rtl="0" algn="l">
              <a:lnSpc>
                <a:spcPct val="115000"/>
              </a:lnSpc>
              <a:spcBef>
                <a:spcPts val="500"/>
              </a:spcBef>
              <a:spcAft>
                <a:spcPts val="0"/>
              </a:spcAft>
              <a:buClr>
                <a:schemeClr val="dk1"/>
              </a:buClr>
              <a:buSzPts val="1800"/>
              <a:buFont typeface="Roboto"/>
              <a:buChar char="○"/>
            </a:pPr>
            <a:r>
              <a:rPr lang="fr" sz="1800">
                <a:solidFill>
                  <a:schemeClr val="dk1"/>
                </a:solidFill>
                <a:latin typeface="Roboto"/>
                <a:ea typeface="Roboto"/>
                <a:cs typeface="Roboto"/>
                <a:sym typeface="Roboto"/>
              </a:rPr>
              <a:t>You can collect them at the very beginning from participants to gauge their understanding and return to them later.</a:t>
            </a:r>
            <a:endParaRPr sz="1800">
              <a:solidFill>
                <a:schemeClr val="dk1"/>
              </a:solidFill>
              <a:latin typeface="Roboto"/>
              <a:ea typeface="Roboto"/>
              <a:cs typeface="Roboto"/>
              <a:sym typeface="Roboto"/>
            </a:endParaRPr>
          </a:p>
          <a:p>
            <a:pPr indent="-342900" lvl="0" marL="457200" rtl="0" algn="l">
              <a:lnSpc>
                <a:spcPct val="115000"/>
              </a:lnSpc>
              <a:spcBef>
                <a:spcPts val="500"/>
              </a:spcBef>
              <a:spcAft>
                <a:spcPts val="0"/>
              </a:spcAft>
              <a:buClr>
                <a:schemeClr val="dk1"/>
              </a:buClr>
              <a:buSzPts val="1800"/>
              <a:buFont typeface="Roboto"/>
              <a:buChar char="●"/>
            </a:pPr>
            <a:r>
              <a:rPr lang="fr" sz="1800">
                <a:solidFill>
                  <a:schemeClr val="dk1"/>
                </a:solidFill>
                <a:latin typeface="Roboto"/>
                <a:ea typeface="Roboto"/>
                <a:cs typeface="Roboto"/>
                <a:sym typeface="Roboto"/>
              </a:rPr>
              <a:t>Make sure the entire room can hear you. Project while speaking or use a microphone</a:t>
            </a:r>
            <a:endParaRPr sz="1800">
              <a:solidFill>
                <a:schemeClr val="dk1"/>
              </a:solidFill>
              <a:latin typeface="Roboto"/>
              <a:ea typeface="Roboto"/>
              <a:cs typeface="Roboto"/>
              <a:sym typeface="Roboto"/>
            </a:endParaRPr>
          </a:p>
          <a:p>
            <a:pPr indent="-342900" lvl="0" marL="457200" rtl="0" algn="l">
              <a:lnSpc>
                <a:spcPct val="115000"/>
              </a:lnSpc>
              <a:spcBef>
                <a:spcPts val="500"/>
              </a:spcBef>
              <a:spcAft>
                <a:spcPts val="500"/>
              </a:spcAft>
              <a:buClr>
                <a:schemeClr val="dk1"/>
              </a:buClr>
              <a:buSzPts val="1800"/>
              <a:buFont typeface="Roboto"/>
              <a:buChar char="●"/>
            </a:pPr>
            <a:r>
              <a:rPr lang="fr" sz="1800">
                <a:solidFill>
                  <a:schemeClr val="dk1"/>
                </a:solidFill>
                <a:latin typeface="Roboto"/>
                <a:ea typeface="Roboto"/>
                <a:cs typeface="Roboto"/>
                <a:sym typeface="Roboto"/>
              </a:rPr>
              <a:t>Smile &amp; have fun!</a:t>
            </a:r>
            <a:endParaRPr sz="1800">
              <a:solidFill>
                <a:schemeClr val="dk1"/>
              </a:solidFill>
              <a:latin typeface="Roboto"/>
              <a:ea typeface="Roboto"/>
              <a:cs typeface="Roboto"/>
              <a:sym typeface="Roboto"/>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366" name="Shape 366"/>
        <p:cNvGrpSpPr/>
        <p:nvPr/>
      </p:nvGrpSpPr>
      <p:grpSpPr>
        <a:xfrm>
          <a:off x="0" y="0"/>
          <a:ext cx="0" cy="0"/>
          <a:chOff x="0" y="0"/>
          <a:chExt cx="0" cy="0"/>
        </a:xfrm>
      </p:grpSpPr>
      <p:sp>
        <p:nvSpPr>
          <p:cNvPr id="367" name="Google Shape;367;p29"/>
          <p:cNvSpPr txBox="1"/>
          <p:nvPr>
            <p:ph idx="2" type="title"/>
          </p:nvPr>
        </p:nvSpPr>
        <p:spPr>
          <a:xfrm>
            <a:off x="300500" y="257525"/>
            <a:ext cx="5041800" cy="732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fr">
                <a:solidFill>
                  <a:schemeClr val="dk1"/>
                </a:solidFill>
              </a:rPr>
              <a:t>After the Event</a:t>
            </a:r>
            <a:endParaRPr>
              <a:solidFill>
                <a:schemeClr val="dk1"/>
              </a:solidFill>
            </a:endParaRPr>
          </a:p>
          <a:p>
            <a:pPr indent="0" lvl="0" marL="0" rtl="0" algn="l">
              <a:spcBef>
                <a:spcPts val="0"/>
              </a:spcBef>
              <a:spcAft>
                <a:spcPts val="0"/>
              </a:spcAft>
              <a:buNone/>
            </a:pPr>
            <a:r>
              <a:t/>
            </a:r>
            <a:endParaRPr/>
          </a:p>
        </p:txBody>
      </p:sp>
      <p:sp>
        <p:nvSpPr>
          <p:cNvPr id="368" name="Google Shape;368;p29"/>
          <p:cNvSpPr txBox="1"/>
          <p:nvPr>
            <p:ph idx="4294967295" type="title"/>
          </p:nvPr>
        </p:nvSpPr>
        <p:spPr>
          <a:xfrm>
            <a:off x="310150" y="1801338"/>
            <a:ext cx="2030100" cy="4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fr" sz="1400"/>
              <a:t>Celebrate the end with attendees</a:t>
            </a:r>
            <a:endParaRPr b="1" sz="1400"/>
          </a:p>
        </p:txBody>
      </p:sp>
      <p:sp>
        <p:nvSpPr>
          <p:cNvPr id="369" name="Google Shape;369;p29"/>
          <p:cNvSpPr txBox="1"/>
          <p:nvPr>
            <p:ph idx="4294967295" type="title"/>
          </p:nvPr>
        </p:nvSpPr>
        <p:spPr>
          <a:xfrm>
            <a:off x="5638031" y="1801337"/>
            <a:ext cx="1753800" cy="4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fr" sz="1400"/>
              <a:t>Gauge interest in more events</a:t>
            </a:r>
            <a:endParaRPr b="1" sz="1400"/>
          </a:p>
        </p:txBody>
      </p:sp>
      <p:sp>
        <p:nvSpPr>
          <p:cNvPr id="370" name="Google Shape;370;p29"/>
          <p:cNvSpPr txBox="1"/>
          <p:nvPr>
            <p:ph idx="4294967295" type="title"/>
          </p:nvPr>
        </p:nvSpPr>
        <p:spPr>
          <a:xfrm>
            <a:off x="2020549" y="1801338"/>
            <a:ext cx="1904400" cy="4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fr" sz="1400"/>
              <a:t>Submit post-event survey</a:t>
            </a:r>
            <a:endParaRPr b="1" sz="1400"/>
          </a:p>
        </p:txBody>
      </p:sp>
      <p:sp>
        <p:nvSpPr>
          <p:cNvPr id="371" name="Google Shape;371;p29"/>
          <p:cNvSpPr txBox="1"/>
          <p:nvPr>
            <p:ph idx="4294967295" type="title"/>
          </p:nvPr>
        </p:nvSpPr>
        <p:spPr>
          <a:xfrm>
            <a:off x="3884213" y="1801337"/>
            <a:ext cx="1753800" cy="4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fr" sz="1400"/>
              <a:t>Share slides </a:t>
            </a:r>
            <a:endParaRPr b="1" sz="1400"/>
          </a:p>
          <a:p>
            <a:pPr indent="0" lvl="0" marL="0" rtl="0" algn="l">
              <a:spcBef>
                <a:spcPts val="0"/>
              </a:spcBef>
              <a:spcAft>
                <a:spcPts val="0"/>
              </a:spcAft>
              <a:buNone/>
            </a:pPr>
            <a:r>
              <a:rPr b="1" lang="fr" sz="1400"/>
              <a:t>with attendees</a:t>
            </a:r>
            <a:endParaRPr b="1" sz="1400"/>
          </a:p>
        </p:txBody>
      </p:sp>
      <p:sp>
        <p:nvSpPr>
          <p:cNvPr id="372" name="Google Shape;372;p29"/>
          <p:cNvSpPr txBox="1"/>
          <p:nvPr>
            <p:ph idx="4294967295" type="title"/>
          </p:nvPr>
        </p:nvSpPr>
        <p:spPr>
          <a:xfrm>
            <a:off x="5638025" y="2367941"/>
            <a:ext cx="1753800" cy="1262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fr" sz="1000">
                <a:solidFill>
                  <a:schemeClr val="dk1"/>
                </a:solidFill>
              </a:rPr>
              <a:t>This can act as a springboard for more Android Study Jam sessions or general Android meetups in your community -- don’t lose momentum!</a:t>
            </a:r>
            <a:endParaRPr sz="1000">
              <a:solidFill>
                <a:schemeClr val="dk1"/>
              </a:solidFill>
            </a:endParaRPr>
          </a:p>
          <a:p>
            <a:pPr indent="0" lvl="0" marL="0" rtl="0" algn="l">
              <a:spcBef>
                <a:spcPts val="0"/>
              </a:spcBef>
              <a:spcAft>
                <a:spcPts val="0"/>
              </a:spcAft>
              <a:buNone/>
            </a:pPr>
            <a:r>
              <a:t/>
            </a:r>
            <a:endParaRPr sz="1000">
              <a:solidFill>
                <a:schemeClr val="dk1"/>
              </a:solidFill>
            </a:endParaRPr>
          </a:p>
          <a:p>
            <a:pPr indent="0" lvl="0" marL="0" rtl="0" algn="l">
              <a:spcBef>
                <a:spcPts val="0"/>
              </a:spcBef>
              <a:spcAft>
                <a:spcPts val="0"/>
              </a:spcAft>
              <a:buNone/>
            </a:pPr>
            <a:r>
              <a:rPr lang="fr" sz="1000">
                <a:solidFill>
                  <a:schemeClr val="dk1"/>
                </a:solidFill>
              </a:rPr>
              <a:t>Make sure people know where to look if they want to learn more.</a:t>
            </a:r>
            <a:endParaRPr sz="1000">
              <a:solidFill>
                <a:schemeClr val="dk1"/>
              </a:solidFill>
            </a:endParaRPr>
          </a:p>
        </p:txBody>
      </p:sp>
      <p:sp>
        <p:nvSpPr>
          <p:cNvPr id="373" name="Google Shape;373;p29"/>
          <p:cNvSpPr txBox="1"/>
          <p:nvPr>
            <p:ph idx="4294967295" type="title"/>
          </p:nvPr>
        </p:nvSpPr>
        <p:spPr>
          <a:xfrm>
            <a:off x="3884224" y="2367950"/>
            <a:ext cx="1661100" cy="4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fr" sz="1000">
                <a:solidFill>
                  <a:schemeClr val="dk1"/>
                </a:solidFill>
              </a:rPr>
              <a:t>Attendees will want access to your deck after the session, so make sure to make a copy and send it out afterwards, or just post a short link at the end of the event.</a:t>
            </a:r>
            <a:endParaRPr sz="1000">
              <a:solidFill>
                <a:schemeClr val="dk1"/>
              </a:solidFill>
            </a:endParaRPr>
          </a:p>
        </p:txBody>
      </p:sp>
      <p:sp>
        <p:nvSpPr>
          <p:cNvPr id="374" name="Google Shape;374;p29"/>
          <p:cNvSpPr txBox="1"/>
          <p:nvPr>
            <p:ph idx="4294967295" type="title"/>
          </p:nvPr>
        </p:nvSpPr>
        <p:spPr>
          <a:xfrm>
            <a:off x="2020550" y="2367934"/>
            <a:ext cx="1753800" cy="189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fr" sz="1000">
                <a:solidFill>
                  <a:schemeClr val="dk1"/>
                </a:solidFill>
              </a:rPr>
              <a:t>Fill out </a:t>
            </a:r>
            <a:r>
              <a:rPr lang="fr" sz="1000"/>
              <a:t>the</a:t>
            </a:r>
            <a:r>
              <a:rPr lang="fr" sz="1000">
                <a:solidFill>
                  <a:schemeClr val="dk1"/>
                </a:solidFill>
              </a:rPr>
              <a:t> post-event survey so that Google can continuously improve this session.</a:t>
            </a:r>
            <a:endParaRPr sz="1000">
              <a:solidFill>
                <a:schemeClr val="dk1"/>
              </a:solidFill>
            </a:endParaRPr>
          </a:p>
          <a:p>
            <a:pPr indent="0" lvl="0" marL="0" rtl="0" algn="l">
              <a:spcBef>
                <a:spcPts val="0"/>
              </a:spcBef>
              <a:spcAft>
                <a:spcPts val="0"/>
              </a:spcAft>
              <a:buNone/>
            </a:pPr>
            <a:r>
              <a:t/>
            </a:r>
            <a:endParaRPr sz="1000">
              <a:solidFill>
                <a:schemeClr val="dk1"/>
              </a:solidFill>
            </a:endParaRPr>
          </a:p>
          <a:p>
            <a:pPr indent="0" lvl="0" marL="0" rtl="0" algn="l">
              <a:spcBef>
                <a:spcPts val="0"/>
              </a:spcBef>
              <a:spcAft>
                <a:spcPts val="0"/>
              </a:spcAft>
              <a:buNone/>
            </a:pPr>
            <a:r>
              <a:rPr lang="fr" sz="1000">
                <a:solidFill>
                  <a:schemeClr val="dk1"/>
                </a:solidFill>
              </a:rPr>
              <a:t>You can find more information about the post-event survey </a:t>
            </a:r>
            <a:r>
              <a:rPr lang="fr" sz="1000" u="sng">
                <a:solidFill>
                  <a:schemeClr val="hlink"/>
                </a:solidFill>
                <a:hlinkClick action="ppaction://hlinksldjump" r:id="rId3"/>
              </a:rPr>
              <a:t>here</a:t>
            </a:r>
            <a:r>
              <a:rPr lang="fr" sz="1000">
                <a:solidFill>
                  <a:schemeClr val="dk1"/>
                </a:solidFill>
              </a:rPr>
              <a:t>.</a:t>
            </a:r>
            <a:endParaRPr sz="1000"/>
          </a:p>
        </p:txBody>
      </p:sp>
      <p:sp>
        <p:nvSpPr>
          <p:cNvPr id="375" name="Google Shape;375;p29"/>
          <p:cNvSpPr txBox="1"/>
          <p:nvPr>
            <p:ph idx="4294967295" type="title"/>
          </p:nvPr>
        </p:nvSpPr>
        <p:spPr>
          <a:xfrm>
            <a:off x="310150" y="2367950"/>
            <a:ext cx="1524300" cy="1929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fr" sz="1000"/>
              <a:t>Your attendees have worked hard and learned a lot. They deserve to be celebrated, and </a:t>
            </a:r>
            <a:endParaRPr sz="1000"/>
          </a:p>
          <a:p>
            <a:pPr indent="0" lvl="0" marL="0" rtl="0" algn="l">
              <a:spcBef>
                <a:spcPts val="0"/>
              </a:spcBef>
              <a:spcAft>
                <a:spcPts val="0"/>
              </a:spcAft>
              <a:buNone/>
            </a:pPr>
            <a:r>
              <a:rPr lang="fr" sz="1000"/>
              <a:t>so do you!</a:t>
            </a:r>
            <a:endParaRPr sz="1000"/>
          </a:p>
        </p:txBody>
      </p:sp>
      <p:cxnSp>
        <p:nvCxnSpPr>
          <p:cNvPr id="376" name="Google Shape;376;p29"/>
          <p:cNvCxnSpPr/>
          <p:nvPr/>
        </p:nvCxnSpPr>
        <p:spPr>
          <a:xfrm>
            <a:off x="652425" y="1393175"/>
            <a:ext cx="8511600" cy="0"/>
          </a:xfrm>
          <a:prstGeom prst="straightConnector1">
            <a:avLst/>
          </a:prstGeom>
          <a:noFill/>
          <a:ln cap="flat" cmpd="sng" w="28575">
            <a:solidFill>
              <a:srgbClr val="3DDC84"/>
            </a:solidFill>
            <a:prstDash val="solid"/>
            <a:round/>
            <a:headEnd len="med" w="med" type="none"/>
            <a:tailEnd len="med" w="med" type="none"/>
          </a:ln>
        </p:spPr>
      </p:cxnSp>
      <p:sp>
        <p:nvSpPr>
          <p:cNvPr id="377" name="Google Shape;377;p29"/>
          <p:cNvSpPr/>
          <p:nvPr/>
        </p:nvSpPr>
        <p:spPr>
          <a:xfrm>
            <a:off x="401500" y="1142250"/>
            <a:ext cx="501900" cy="501900"/>
          </a:xfrm>
          <a:prstGeom prst="ellipse">
            <a:avLst/>
          </a:prstGeom>
          <a:solidFill>
            <a:srgbClr val="3DDC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8" name="Google Shape;378;p29"/>
          <p:cNvSpPr/>
          <p:nvPr/>
        </p:nvSpPr>
        <p:spPr>
          <a:xfrm>
            <a:off x="2108125" y="1142250"/>
            <a:ext cx="501900" cy="501900"/>
          </a:xfrm>
          <a:prstGeom prst="ellipse">
            <a:avLst/>
          </a:prstGeom>
          <a:solidFill>
            <a:srgbClr val="3DDC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9" name="Google Shape;379;p29"/>
          <p:cNvSpPr/>
          <p:nvPr/>
        </p:nvSpPr>
        <p:spPr>
          <a:xfrm>
            <a:off x="3975450" y="1146350"/>
            <a:ext cx="501900" cy="501900"/>
          </a:xfrm>
          <a:prstGeom prst="ellipse">
            <a:avLst/>
          </a:prstGeom>
          <a:solidFill>
            <a:srgbClr val="3DDC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0" name="Google Shape;380;p29"/>
          <p:cNvSpPr txBox="1"/>
          <p:nvPr>
            <p:ph idx="4294967295" type="title"/>
          </p:nvPr>
        </p:nvSpPr>
        <p:spPr>
          <a:xfrm>
            <a:off x="2111578" y="1147150"/>
            <a:ext cx="495000" cy="4950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fr" sz="1400">
                <a:latin typeface="Roboto Medium"/>
                <a:ea typeface="Roboto Medium"/>
                <a:cs typeface="Roboto Medium"/>
                <a:sym typeface="Roboto Medium"/>
              </a:rPr>
              <a:t>2</a:t>
            </a:r>
            <a:endParaRPr sz="1400">
              <a:latin typeface="Roboto Medium"/>
              <a:ea typeface="Roboto Medium"/>
              <a:cs typeface="Roboto Medium"/>
              <a:sym typeface="Roboto Medium"/>
            </a:endParaRPr>
          </a:p>
        </p:txBody>
      </p:sp>
      <p:sp>
        <p:nvSpPr>
          <p:cNvPr id="381" name="Google Shape;381;p29"/>
          <p:cNvSpPr txBox="1"/>
          <p:nvPr>
            <p:ph idx="4294967295" type="title"/>
          </p:nvPr>
        </p:nvSpPr>
        <p:spPr>
          <a:xfrm>
            <a:off x="3975478" y="1151275"/>
            <a:ext cx="495000" cy="4950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fr" sz="1400">
                <a:latin typeface="Roboto Medium"/>
                <a:ea typeface="Roboto Medium"/>
                <a:cs typeface="Roboto Medium"/>
                <a:sym typeface="Roboto Medium"/>
              </a:rPr>
              <a:t>3</a:t>
            </a:r>
            <a:endParaRPr sz="1400">
              <a:latin typeface="Roboto Medium"/>
              <a:ea typeface="Roboto Medium"/>
              <a:cs typeface="Roboto Medium"/>
              <a:sym typeface="Roboto Medium"/>
            </a:endParaRPr>
          </a:p>
        </p:txBody>
      </p:sp>
      <p:sp>
        <p:nvSpPr>
          <p:cNvPr id="382" name="Google Shape;382;p29"/>
          <p:cNvSpPr/>
          <p:nvPr/>
        </p:nvSpPr>
        <p:spPr>
          <a:xfrm>
            <a:off x="5696150" y="1142225"/>
            <a:ext cx="501900" cy="501900"/>
          </a:xfrm>
          <a:prstGeom prst="ellipse">
            <a:avLst/>
          </a:prstGeom>
          <a:solidFill>
            <a:srgbClr val="3DDC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3" name="Google Shape;383;p29"/>
          <p:cNvSpPr txBox="1"/>
          <p:nvPr>
            <p:ph idx="4294967295" type="title"/>
          </p:nvPr>
        </p:nvSpPr>
        <p:spPr>
          <a:xfrm>
            <a:off x="5696150" y="1147150"/>
            <a:ext cx="501900" cy="4950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fr" sz="1400">
                <a:latin typeface="Roboto Medium"/>
                <a:ea typeface="Roboto Medium"/>
                <a:cs typeface="Roboto Medium"/>
                <a:sym typeface="Roboto Medium"/>
              </a:rPr>
              <a:t>4</a:t>
            </a:r>
            <a:endParaRPr sz="1400">
              <a:latin typeface="Roboto Medium"/>
              <a:ea typeface="Roboto Medium"/>
              <a:cs typeface="Roboto Medium"/>
              <a:sym typeface="Roboto Medium"/>
            </a:endParaRPr>
          </a:p>
        </p:txBody>
      </p:sp>
      <p:sp>
        <p:nvSpPr>
          <p:cNvPr id="384" name="Google Shape;384;p29"/>
          <p:cNvSpPr txBox="1"/>
          <p:nvPr>
            <p:ph type="title"/>
          </p:nvPr>
        </p:nvSpPr>
        <p:spPr>
          <a:xfrm>
            <a:off x="-36514" y="990000"/>
            <a:ext cx="1353300" cy="8148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fr" sz="1400"/>
              <a:t>1</a:t>
            </a:r>
            <a:endParaRPr sz="14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388" name="Shape 388"/>
        <p:cNvGrpSpPr/>
        <p:nvPr/>
      </p:nvGrpSpPr>
      <p:grpSpPr>
        <a:xfrm>
          <a:off x="0" y="0"/>
          <a:ext cx="0" cy="0"/>
          <a:chOff x="0" y="0"/>
          <a:chExt cx="0" cy="0"/>
        </a:xfrm>
      </p:grpSpPr>
      <p:sp>
        <p:nvSpPr>
          <p:cNvPr id="389" name="Google Shape;389;p30"/>
          <p:cNvSpPr txBox="1"/>
          <p:nvPr>
            <p:ph idx="2" type="title"/>
          </p:nvPr>
        </p:nvSpPr>
        <p:spPr>
          <a:xfrm>
            <a:off x="300500" y="257525"/>
            <a:ext cx="6561300" cy="732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fr">
                <a:solidFill>
                  <a:schemeClr val="dk1"/>
                </a:solidFill>
              </a:rPr>
              <a:t>Submit Post-Event </a:t>
            </a:r>
            <a:r>
              <a:rPr lang="fr"/>
              <a:t>Survey</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p:txBody>
      </p:sp>
      <p:sp>
        <p:nvSpPr>
          <p:cNvPr id="390" name="Google Shape;390;p30"/>
          <p:cNvSpPr txBox="1"/>
          <p:nvPr>
            <p:ph type="title"/>
          </p:nvPr>
        </p:nvSpPr>
        <p:spPr>
          <a:xfrm>
            <a:off x="304250" y="1294800"/>
            <a:ext cx="7418100" cy="12771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000"/>
              </a:spcAft>
              <a:buNone/>
            </a:pPr>
            <a:r>
              <a:rPr lang="fr" sz="1800">
                <a:solidFill>
                  <a:schemeClr val="dk1"/>
                </a:solidFill>
                <a:latin typeface="Roboto"/>
                <a:ea typeface="Roboto"/>
                <a:cs typeface="Roboto"/>
                <a:sym typeface="Roboto"/>
              </a:rPr>
              <a:t>Fill out the post-event survey form for each Android Study Jam session you organize through the event platform’s automated email. (Required)</a:t>
            </a:r>
            <a:endParaRPr sz="1800">
              <a:solidFill>
                <a:schemeClr val="dk1"/>
              </a:solidFill>
              <a:latin typeface="Roboto"/>
              <a:ea typeface="Roboto"/>
              <a:cs typeface="Roboto"/>
              <a:sym typeface="Roboto"/>
            </a:endParaRPr>
          </a:p>
        </p:txBody>
      </p:sp>
      <p:sp>
        <p:nvSpPr>
          <p:cNvPr id="391" name="Google Shape;391;p30"/>
          <p:cNvSpPr txBox="1"/>
          <p:nvPr>
            <p:ph idx="2" type="title"/>
          </p:nvPr>
        </p:nvSpPr>
        <p:spPr>
          <a:xfrm>
            <a:off x="342600" y="2363000"/>
            <a:ext cx="7418100" cy="732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0" lang="fr" sz="1800"/>
              <a:t>If you have any specific feedback on the Android Study Jams content, fill out this form </a:t>
            </a:r>
            <a:r>
              <a:rPr b="0" lang="fr" sz="1800" u="sng">
                <a:solidFill>
                  <a:schemeClr val="hlink"/>
                </a:solidFill>
                <a:hlinkClick r:id="rId3"/>
              </a:rPr>
              <a:t>here</a:t>
            </a:r>
            <a:r>
              <a:rPr b="0" lang="fr" sz="1800"/>
              <a:t>! (Optional)</a:t>
            </a:r>
            <a:endParaRPr b="0" sz="1800">
              <a:solidFill>
                <a:srgbClr val="3DDC84"/>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5" name="Shape 395"/>
        <p:cNvGrpSpPr/>
        <p:nvPr/>
      </p:nvGrpSpPr>
      <p:grpSpPr>
        <a:xfrm>
          <a:off x="0" y="0"/>
          <a:ext cx="0" cy="0"/>
          <a:chOff x="0" y="0"/>
          <a:chExt cx="0" cy="0"/>
        </a:xfrm>
      </p:grpSpPr>
      <p:sp>
        <p:nvSpPr>
          <p:cNvPr id="396" name="Google Shape;396;p31"/>
          <p:cNvSpPr txBox="1"/>
          <p:nvPr>
            <p:ph idx="2" type="title"/>
          </p:nvPr>
        </p:nvSpPr>
        <p:spPr>
          <a:xfrm>
            <a:off x="300500" y="257525"/>
            <a:ext cx="5041800" cy="732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fr"/>
              <a:t>Hosting Events Virtually</a:t>
            </a:r>
            <a:endParaRPr/>
          </a:p>
        </p:txBody>
      </p:sp>
      <p:cxnSp>
        <p:nvCxnSpPr>
          <p:cNvPr id="397" name="Google Shape;397;p31"/>
          <p:cNvCxnSpPr/>
          <p:nvPr/>
        </p:nvCxnSpPr>
        <p:spPr>
          <a:xfrm>
            <a:off x="652425" y="1393175"/>
            <a:ext cx="8511600" cy="0"/>
          </a:xfrm>
          <a:prstGeom prst="straightConnector1">
            <a:avLst/>
          </a:prstGeom>
          <a:noFill/>
          <a:ln cap="flat" cmpd="sng" w="28575">
            <a:solidFill>
              <a:srgbClr val="3DDC84"/>
            </a:solidFill>
            <a:prstDash val="solid"/>
            <a:round/>
            <a:headEnd len="med" w="med" type="none"/>
            <a:tailEnd len="med" w="med" type="none"/>
          </a:ln>
        </p:spPr>
      </p:cxnSp>
      <p:sp>
        <p:nvSpPr>
          <p:cNvPr id="398" name="Google Shape;398;p31"/>
          <p:cNvSpPr/>
          <p:nvPr/>
        </p:nvSpPr>
        <p:spPr>
          <a:xfrm>
            <a:off x="401500" y="1142250"/>
            <a:ext cx="501900" cy="501900"/>
          </a:xfrm>
          <a:prstGeom prst="ellipse">
            <a:avLst/>
          </a:prstGeom>
          <a:solidFill>
            <a:srgbClr val="3DDC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9" name="Google Shape;399;p31"/>
          <p:cNvSpPr/>
          <p:nvPr/>
        </p:nvSpPr>
        <p:spPr>
          <a:xfrm>
            <a:off x="2108125" y="1142250"/>
            <a:ext cx="501900" cy="501900"/>
          </a:xfrm>
          <a:prstGeom prst="ellipse">
            <a:avLst/>
          </a:prstGeom>
          <a:solidFill>
            <a:srgbClr val="3DDC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0" name="Google Shape;400;p31"/>
          <p:cNvSpPr/>
          <p:nvPr/>
        </p:nvSpPr>
        <p:spPr>
          <a:xfrm>
            <a:off x="3975450" y="1146350"/>
            <a:ext cx="501900" cy="501900"/>
          </a:xfrm>
          <a:prstGeom prst="ellipse">
            <a:avLst/>
          </a:prstGeom>
          <a:solidFill>
            <a:srgbClr val="3DDC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1" name="Google Shape;401;p31"/>
          <p:cNvSpPr txBox="1"/>
          <p:nvPr>
            <p:ph idx="4294967295" type="title"/>
          </p:nvPr>
        </p:nvSpPr>
        <p:spPr>
          <a:xfrm>
            <a:off x="2111578" y="1147150"/>
            <a:ext cx="495000" cy="4950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fr" sz="1400">
                <a:latin typeface="Roboto Medium"/>
                <a:ea typeface="Roboto Medium"/>
                <a:cs typeface="Roboto Medium"/>
                <a:sym typeface="Roboto Medium"/>
              </a:rPr>
              <a:t>2</a:t>
            </a:r>
            <a:endParaRPr sz="1400">
              <a:latin typeface="Roboto Medium"/>
              <a:ea typeface="Roboto Medium"/>
              <a:cs typeface="Roboto Medium"/>
              <a:sym typeface="Roboto Medium"/>
            </a:endParaRPr>
          </a:p>
        </p:txBody>
      </p:sp>
      <p:sp>
        <p:nvSpPr>
          <p:cNvPr id="402" name="Google Shape;402;p31"/>
          <p:cNvSpPr txBox="1"/>
          <p:nvPr>
            <p:ph idx="4294967295" type="title"/>
          </p:nvPr>
        </p:nvSpPr>
        <p:spPr>
          <a:xfrm>
            <a:off x="3975478" y="1151275"/>
            <a:ext cx="495000" cy="4950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fr" sz="1400">
                <a:latin typeface="Roboto Medium"/>
                <a:ea typeface="Roboto Medium"/>
                <a:cs typeface="Roboto Medium"/>
                <a:sym typeface="Roboto Medium"/>
              </a:rPr>
              <a:t>3</a:t>
            </a:r>
            <a:endParaRPr sz="1400">
              <a:latin typeface="Roboto Medium"/>
              <a:ea typeface="Roboto Medium"/>
              <a:cs typeface="Roboto Medium"/>
              <a:sym typeface="Roboto Medium"/>
            </a:endParaRPr>
          </a:p>
        </p:txBody>
      </p:sp>
      <p:sp>
        <p:nvSpPr>
          <p:cNvPr id="403" name="Google Shape;403;p31"/>
          <p:cNvSpPr txBox="1"/>
          <p:nvPr>
            <p:ph idx="4294967295" type="title"/>
          </p:nvPr>
        </p:nvSpPr>
        <p:spPr>
          <a:xfrm>
            <a:off x="310154" y="1803400"/>
            <a:ext cx="1753800" cy="4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fr" sz="1400"/>
              <a:t>Host your session</a:t>
            </a:r>
            <a:endParaRPr b="1" sz="1400"/>
          </a:p>
        </p:txBody>
      </p:sp>
      <p:sp>
        <p:nvSpPr>
          <p:cNvPr id="404" name="Google Shape;404;p31"/>
          <p:cNvSpPr txBox="1"/>
          <p:nvPr>
            <p:ph idx="4294967295" type="title"/>
          </p:nvPr>
        </p:nvSpPr>
        <p:spPr>
          <a:xfrm>
            <a:off x="2019500" y="1803400"/>
            <a:ext cx="1753800" cy="4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fr" sz="1400"/>
              <a:t>Share Google Calendar Event</a:t>
            </a:r>
            <a:endParaRPr b="1" sz="1400"/>
          </a:p>
        </p:txBody>
      </p:sp>
      <p:sp>
        <p:nvSpPr>
          <p:cNvPr id="405" name="Google Shape;405;p31"/>
          <p:cNvSpPr txBox="1"/>
          <p:nvPr>
            <p:ph idx="4294967295" type="title"/>
          </p:nvPr>
        </p:nvSpPr>
        <p:spPr>
          <a:xfrm>
            <a:off x="3870663" y="1803400"/>
            <a:ext cx="1753800" cy="4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fr" sz="1400">
                <a:solidFill>
                  <a:schemeClr val="dk1"/>
                </a:solidFill>
              </a:rPr>
              <a:t>Record Event</a:t>
            </a:r>
            <a:endParaRPr b="1" sz="1400"/>
          </a:p>
        </p:txBody>
      </p:sp>
      <p:sp>
        <p:nvSpPr>
          <p:cNvPr id="406" name="Google Shape;406;p31"/>
          <p:cNvSpPr txBox="1"/>
          <p:nvPr>
            <p:ph idx="4294967295" type="title"/>
          </p:nvPr>
        </p:nvSpPr>
        <p:spPr>
          <a:xfrm>
            <a:off x="3870675" y="2367925"/>
            <a:ext cx="1660500" cy="237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fr" sz="1000">
                <a:solidFill>
                  <a:schemeClr val="dk1"/>
                </a:solidFill>
              </a:rPr>
              <a:t>Record the event. Let everyone know you'll be doing this before and at the start of the event. Share the recording afterwards so people have something to look back on</a:t>
            </a:r>
            <a:endParaRPr sz="1000">
              <a:solidFill>
                <a:schemeClr val="dk1"/>
              </a:solidFill>
            </a:endParaRPr>
          </a:p>
        </p:txBody>
      </p:sp>
      <p:sp>
        <p:nvSpPr>
          <p:cNvPr id="407" name="Google Shape;407;p31"/>
          <p:cNvSpPr txBox="1"/>
          <p:nvPr>
            <p:ph idx="4294967295" type="title"/>
          </p:nvPr>
        </p:nvSpPr>
        <p:spPr>
          <a:xfrm>
            <a:off x="2019500" y="2367950"/>
            <a:ext cx="1524300" cy="237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fr" sz="1000">
                <a:solidFill>
                  <a:schemeClr val="dk1"/>
                </a:solidFill>
              </a:rPr>
              <a:t>Create and share a Google Calendar Event with your community (include the link to the Google Meet or YouTube Link)</a:t>
            </a:r>
            <a:endParaRPr sz="1000"/>
          </a:p>
        </p:txBody>
      </p:sp>
      <p:sp>
        <p:nvSpPr>
          <p:cNvPr id="408" name="Google Shape;408;p31"/>
          <p:cNvSpPr txBox="1"/>
          <p:nvPr>
            <p:ph idx="4294967295" type="title"/>
          </p:nvPr>
        </p:nvSpPr>
        <p:spPr>
          <a:xfrm>
            <a:off x="310150" y="2367925"/>
            <a:ext cx="1524300" cy="864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fr" sz="1000"/>
              <a:t>Set up a Google Meet  call, YouTube Live Stream, or whichever platform your community prefers.</a:t>
            </a:r>
            <a:endParaRPr sz="1000"/>
          </a:p>
        </p:txBody>
      </p:sp>
      <p:sp>
        <p:nvSpPr>
          <p:cNvPr id="409" name="Google Shape;409;p31"/>
          <p:cNvSpPr txBox="1"/>
          <p:nvPr>
            <p:ph type="title"/>
          </p:nvPr>
        </p:nvSpPr>
        <p:spPr>
          <a:xfrm>
            <a:off x="249100" y="3397775"/>
            <a:ext cx="7202100" cy="1355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fr" sz="1400">
                <a:solidFill>
                  <a:schemeClr val="dk1"/>
                </a:solidFill>
              </a:rPr>
              <a:t>For more information on hosting virtual events, we’ve provided more guidance here:</a:t>
            </a:r>
            <a:endParaRPr sz="1400">
              <a:solidFill>
                <a:schemeClr val="dk1"/>
              </a:solidFill>
            </a:endParaRPr>
          </a:p>
          <a:p>
            <a:pPr indent="0" lvl="0" marL="0" rtl="0" algn="l">
              <a:spcBef>
                <a:spcPts val="0"/>
              </a:spcBef>
              <a:spcAft>
                <a:spcPts val="0"/>
              </a:spcAft>
              <a:buNone/>
            </a:pPr>
            <a:r>
              <a:rPr lang="fr" sz="1400" u="sng">
                <a:solidFill>
                  <a:schemeClr val="hlink"/>
                </a:solidFill>
                <a:hlinkClick r:id="rId3"/>
              </a:rPr>
              <a:t>Online Activities: Guidance for Communities</a:t>
            </a:r>
            <a:r>
              <a:rPr lang="fr" sz="1400">
                <a:solidFill>
                  <a:schemeClr val="dk1"/>
                </a:solidFill>
              </a:rPr>
              <a:t>.</a:t>
            </a:r>
            <a:endParaRPr sz="1400">
              <a:solidFill>
                <a:schemeClr val="dk1"/>
              </a:solidFill>
            </a:endParaRPr>
          </a:p>
        </p:txBody>
      </p:sp>
      <p:sp>
        <p:nvSpPr>
          <p:cNvPr id="410" name="Google Shape;410;p31"/>
          <p:cNvSpPr txBox="1"/>
          <p:nvPr>
            <p:ph type="title"/>
          </p:nvPr>
        </p:nvSpPr>
        <p:spPr>
          <a:xfrm>
            <a:off x="-36514" y="990000"/>
            <a:ext cx="1353300" cy="8148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fr" sz="1400"/>
              <a:t>1</a:t>
            </a:r>
            <a:endParaRPr sz="14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4" name="Shape 414"/>
        <p:cNvGrpSpPr/>
        <p:nvPr/>
      </p:nvGrpSpPr>
      <p:grpSpPr>
        <a:xfrm>
          <a:off x="0" y="0"/>
          <a:ext cx="0" cy="0"/>
          <a:chOff x="0" y="0"/>
          <a:chExt cx="0" cy="0"/>
        </a:xfrm>
      </p:grpSpPr>
      <p:sp>
        <p:nvSpPr>
          <p:cNvPr id="415" name="Google Shape;415;p32"/>
          <p:cNvSpPr txBox="1"/>
          <p:nvPr>
            <p:ph type="title"/>
          </p:nvPr>
        </p:nvSpPr>
        <p:spPr>
          <a:xfrm>
            <a:off x="286950" y="1903275"/>
            <a:ext cx="5496600" cy="786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fr"/>
              <a:t>Marketing</a:t>
            </a:r>
            <a:endParaRPr/>
          </a:p>
        </p:txBody>
      </p:sp>
      <p:sp>
        <p:nvSpPr>
          <p:cNvPr id="416" name="Google Shape;416;p32"/>
          <p:cNvSpPr txBox="1"/>
          <p:nvPr>
            <p:ph idx="1" type="subTitle"/>
          </p:nvPr>
        </p:nvSpPr>
        <p:spPr>
          <a:xfrm>
            <a:off x="286950" y="2677725"/>
            <a:ext cx="7516200" cy="562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fr"/>
              <a:t>Sample templates to help you share</a:t>
            </a:r>
            <a:endParaRPr/>
          </a:p>
          <a:p>
            <a:pPr indent="0" lvl="0" marL="0" rtl="0" algn="l">
              <a:spcBef>
                <a:spcPts val="0"/>
              </a:spcBef>
              <a:spcAft>
                <a:spcPts val="0"/>
              </a:spcAft>
              <a:buNone/>
            </a:pPr>
            <a:r>
              <a:rPr lang="fr"/>
              <a:t>your event</a:t>
            </a:r>
            <a:endParaRPr/>
          </a:p>
          <a:p>
            <a:pPr indent="0" lvl="0" marL="0" rtl="0" algn="l">
              <a:spcBef>
                <a:spcPts val="0"/>
              </a:spcBef>
              <a:spcAft>
                <a:spcPts val="0"/>
              </a:spcAft>
              <a:buNone/>
            </a:pPr>
            <a:r>
              <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420" name="Shape 420"/>
        <p:cNvGrpSpPr/>
        <p:nvPr/>
      </p:nvGrpSpPr>
      <p:grpSpPr>
        <a:xfrm>
          <a:off x="0" y="0"/>
          <a:ext cx="0" cy="0"/>
          <a:chOff x="0" y="0"/>
          <a:chExt cx="0" cy="0"/>
        </a:xfrm>
      </p:grpSpPr>
      <p:pic>
        <p:nvPicPr>
          <p:cNvPr id="421" name="Google Shape;421;p33"/>
          <p:cNvPicPr preferRelativeResize="0"/>
          <p:nvPr/>
        </p:nvPicPr>
        <p:blipFill>
          <a:blip r:embed="rId3">
            <a:alphaModFix/>
          </a:blip>
          <a:stretch>
            <a:fillRect/>
          </a:stretch>
        </p:blipFill>
        <p:spPr>
          <a:xfrm>
            <a:off x="4858475" y="3048628"/>
            <a:ext cx="2824299" cy="1588672"/>
          </a:xfrm>
          <a:prstGeom prst="rect">
            <a:avLst/>
          </a:prstGeom>
          <a:noFill/>
          <a:ln>
            <a:noFill/>
          </a:ln>
        </p:spPr>
      </p:pic>
      <p:pic>
        <p:nvPicPr>
          <p:cNvPr id="422" name="Google Shape;422;p33"/>
          <p:cNvPicPr preferRelativeResize="0"/>
          <p:nvPr/>
        </p:nvPicPr>
        <p:blipFill>
          <a:blip r:embed="rId4">
            <a:alphaModFix/>
          </a:blip>
          <a:stretch>
            <a:fillRect/>
          </a:stretch>
        </p:blipFill>
        <p:spPr>
          <a:xfrm>
            <a:off x="4855529" y="1386300"/>
            <a:ext cx="2824296" cy="1588675"/>
          </a:xfrm>
          <a:prstGeom prst="rect">
            <a:avLst/>
          </a:prstGeom>
          <a:noFill/>
          <a:ln>
            <a:noFill/>
          </a:ln>
        </p:spPr>
      </p:pic>
      <p:pic>
        <p:nvPicPr>
          <p:cNvPr id="423" name="Google Shape;423;p33"/>
          <p:cNvPicPr preferRelativeResize="0"/>
          <p:nvPr/>
        </p:nvPicPr>
        <p:blipFill>
          <a:blip r:embed="rId5">
            <a:alphaModFix/>
          </a:blip>
          <a:stretch>
            <a:fillRect/>
          </a:stretch>
        </p:blipFill>
        <p:spPr>
          <a:xfrm>
            <a:off x="2510625" y="1386300"/>
            <a:ext cx="2205826" cy="2205826"/>
          </a:xfrm>
          <a:prstGeom prst="rect">
            <a:avLst/>
          </a:prstGeom>
          <a:noFill/>
          <a:ln>
            <a:noFill/>
          </a:ln>
        </p:spPr>
      </p:pic>
      <p:pic>
        <p:nvPicPr>
          <p:cNvPr id="424" name="Google Shape;424;p33"/>
          <p:cNvPicPr preferRelativeResize="0"/>
          <p:nvPr/>
        </p:nvPicPr>
        <p:blipFill>
          <a:blip r:embed="rId6">
            <a:alphaModFix/>
          </a:blip>
          <a:stretch>
            <a:fillRect/>
          </a:stretch>
        </p:blipFill>
        <p:spPr>
          <a:xfrm>
            <a:off x="162775" y="1386300"/>
            <a:ext cx="2205826" cy="2205826"/>
          </a:xfrm>
          <a:prstGeom prst="rect">
            <a:avLst/>
          </a:prstGeom>
          <a:noFill/>
          <a:ln>
            <a:noFill/>
          </a:ln>
        </p:spPr>
      </p:pic>
      <p:sp>
        <p:nvSpPr>
          <p:cNvPr id="425" name="Google Shape;425;p33"/>
          <p:cNvSpPr txBox="1"/>
          <p:nvPr>
            <p:ph idx="2" type="title"/>
          </p:nvPr>
        </p:nvSpPr>
        <p:spPr>
          <a:xfrm>
            <a:off x="300500" y="257525"/>
            <a:ext cx="4273200" cy="732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fr">
                <a:solidFill>
                  <a:schemeClr val="dk1"/>
                </a:solidFill>
              </a:rPr>
              <a:t>Social Media Assets</a:t>
            </a:r>
            <a:endParaRPr>
              <a:solidFill>
                <a:schemeClr val="dk1"/>
              </a:solidFill>
            </a:endParaRPr>
          </a:p>
        </p:txBody>
      </p:sp>
      <p:sp>
        <p:nvSpPr>
          <p:cNvPr id="426" name="Google Shape;426;p33"/>
          <p:cNvSpPr txBox="1"/>
          <p:nvPr/>
        </p:nvSpPr>
        <p:spPr>
          <a:xfrm>
            <a:off x="329226" y="1084251"/>
            <a:ext cx="1872900" cy="348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None/>
            </a:pPr>
            <a:r>
              <a:rPr lang="fr" sz="900">
                <a:latin typeface="Google Sans"/>
                <a:ea typeface="Google Sans"/>
                <a:cs typeface="Google Sans"/>
                <a:sym typeface="Google Sans"/>
              </a:rPr>
              <a:t>Square</a:t>
            </a:r>
            <a:endParaRPr sz="900">
              <a:latin typeface="Google Sans"/>
              <a:ea typeface="Google Sans"/>
              <a:cs typeface="Google Sans"/>
              <a:sym typeface="Google Sans"/>
            </a:endParaRPr>
          </a:p>
        </p:txBody>
      </p:sp>
      <p:sp>
        <p:nvSpPr>
          <p:cNvPr id="427" name="Google Shape;427;p33"/>
          <p:cNvSpPr txBox="1"/>
          <p:nvPr/>
        </p:nvSpPr>
        <p:spPr>
          <a:xfrm>
            <a:off x="4804062" y="1083061"/>
            <a:ext cx="1872900" cy="348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None/>
            </a:pPr>
            <a:r>
              <a:rPr lang="fr" sz="900">
                <a:latin typeface="Google Sans"/>
                <a:ea typeface="Google Sans"/>
                <a:cs typeface="Google Sans"/>
                <a:sym typeface="Google Sans"/>
              </a:rPr>
              <a:t>Wide</a:t>
            </a:r>
            <a:endParaRPr sz="900">
              <a:latin typeface="Google Sans"/>
              <a:ea typeface="Google Sans"/>
              <a:cs typeface="Google Sans"/>
              <a:sym typeface="Google Sans"/>
            </a:endParaRPr>
          </a:p>
        </p:txBody>
      </p:sp>
      <p:sp>
        <p:nvSpPr>
          <p:cNvPr id="428" name="Google Shape;428;p33">
            <a:hlinkClick r:id="rId7"/>
          </p:cNvPr>
          <p:cNvSpPr/>
          <p:nvPr/>
        </p:nvSpPr>
        <p:spPr>
          <a:xfrm>
            <a:off x="3427194" y="362222"/>
            <a:ext cx="1942200" cy="292800"/>
          </a:xfrm>
          <a:prstGeom prst="roundRect">
            <a:avLst>
              <a:gd fmla="val 16667" name="adj"/>
            </a:avLst>
          </a:prstGeom>
          <a:solidFill>
            <a:srgbClr val="1A73E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fr" sz="1000">
                <a:solidFill>
                  <a:srgbClr val="FFFFFF"/>
                </a:solidFill>
                <a:latin typeface="Google Sans"/>
                <a:ea typeface="Google Sans"/>
                <a:cs typeface="Google Sans"/>
                <a:sym typeface="Google Sans"/>
              </a:rPr>
              <a:t>Marketing Assets Folder</a:t>
            </a:r>
            <a:endParaRPr>
              <a:solidFill>
                <a:srgbClr val="FFFFFF"/>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432" name="Shape 432"/>
        <p:cNvGrpSpPr/>
        <p:nvPr/>
      </p:nvGrpSpPr>
      <p:grpSpPr>
        <a:xfrm>
          <a:off x="0" y="0"/>
          <a:ext cx="0" cy="0"/>
          <a:chOff x="0" y="0"/>
          <a:chExt cx="0" cy="0"/>
        </a:xfrm>
      </p:grpSpPr>
      <p:pic>
        <p:nvPicPr>
          <p:cNvPr id="433" name="Google Shape;433;p34"/>
          <p:cNvPicPr preferRelativeResize="0"/>
          <p:nvPr/>
        </p:nvPicPr>
        <p:blipFill>
          <a:blip r:embed="rId3">
            <a:alphaModFix/>
          </a:blip>
          <a:stretch>
            <a:fillRect/>
          </a:stretch>
        </p:blipFill>
        <p:spPr>
          <a:xfrm>
            <a:off x="427300" y="1100425"/>
            <a:ext cx="2722625" cy="3523394"/>
          </a:xfrm>
          <a:prstGeom prst="rect">
            <a:avLst/>
          </a:prstGeom>
          <a:noFill/>
          <a:ln>
            <a:noFill/>
          </a:ln>
        </p:spPr>
      </p:pic>
      <p:pic>
        <p:nvPicPr>
          <p:cNvPr id="434" name="Google Shape;434;p34"/>
          <p:cNvPicPr preferRelativeResize="0"/>
          <p:nvPr/>
        </p:nvPicPr>
        <p:blipFill>
          <a:blip r:embed="rId4">
            <a:alphaModFix/>
          </a:blip>
          <a:stretch>
            <a:fillRect/>
          </a:stretch>
        </p:blipFill>
        <p:spPr>
          <a:xfrm>
            <a:off x="3591300" y="1142225"/>
            <a:ext cx="2722625" cy="3523394"/>
          </a:xfrm>
          <a:prstGeom prst="rect">
            <a:avLst/>
          </a:prstGeom>
          <a:noFill/>
          <a:ln>
            <a:noFill/>
          </a:ln>
        </p:spPr>
      </p:pic>
      <p:sp>
        <p:nvSpPr>
          <p:cNvPr id="435" name="Google Shape;435;p34"/>
          <p:cNvSpPr txBox="1"/>
          <p:nvPr>
            <p:ph idx="2" type="title"/>
          </p:nvPr>
        </p:nvSpPr>
        <p:spPr>
          <a:xfrm>
            <a:off x="300500" y="257525"/>
            <a:ext cx="4273200" cy="732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fr">
                <a:solidFill>
                  <a:schemeClr val="dk1"/>
                </a:solidFill>
              </a:rPr>
              <a:t>Flyers</a:t>
            </a:r>
            <a:endParaRPr>
              <a:solidFill>
                <a:schemeClr val="dk1"/>
              </a:solidFill>
            </a:endParaRPr>
          </a:p>
        </p:txBody>
      </p:sp>
      <p:sp>
        <p:nvSpPr>
          <p:cNvPr id="436" name="Google Shape;436;p34">
            <a:hlinkClick r:id="rId5"/>
          </p:cNvPr>
          <p:cNvSpPr/>
          <p:nvPr/>
        </p:nvSpPr>
        <p:spPr>
          <a:xfrm>
            <a:off x="1465994" y="374972"/>
            <a:ext cx="1942200" cy="292800"/>
          </a:xfrm>
          <a:prstGeom prst="roundRect">
            <a:avLst>
              <a:gd fmla="val 16667" name="adj"/>
            </a:avLst>
          </a:prstGeom>
          <a:solidFill>
            <a:srgbClr val="1A73E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fr" sz="1000">
                <a:solidFill>
                  <a:srgbClr val="FFFFFF"/>
                </a:solidFill>
                <a:latin typeface="Google Sans"/>
                <a:ea typeface="Google Sans"/>
                <a:cs typeface="Google Sans"/>
                <a:sym typeface="Google Sans"/>
              </a:rPr>
              <a:t>Marketing Assets Folder</a:t>
            </a:r>
            <a:endParaRPr>
              <a:solidFill>
                <a:srgbClr val="FFFFFF"/>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p17"/>
          <p:cNvSpPr txBox="1"/>
          <p:nvPr>
            <p:ph idx="2" type="title"/>
          </p:nvPr>
        </p:nvSpPr>
        <p:spPr>
          <a:xfrm>
            <a:off x="1138700" y="1019525"/>
            <a:ext cx="6751800" cy="732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fr" sz="3000">
                <a:solidFill>
                  <a:srgbClr val="3DDC84"/>
                </a:solidFill>
              </a:rPr>
              <a:t>What are Android Study Jams?</a:t>
            </a:r>
            <a:endParaRPr>
              <a:solidFill>
                <a:srgbClr val="3DDC84"/>
              </a:solidFill>
            </a:endParaRPr>
          </a:p>
        </p:txBody>
      </p:sp>
      <p:sp>
        <p:nvSpPr>
          <p:cNvPr id="113" name="Google Shape;113;p17"/>
          <p:cNvSpPr txBox="1"/>
          <p:nvPr/>
        </p:nvSpPr>
        <p:spPr>
          <a:xfrm>
            <a:off x="696725" y="1688250"/>
            <a:ext cx="7754100" cy="119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fr" sz="1800">
                <a:solidFill>
                  <a:schemeClr val="dk1"/>
                </a:solidFill>
                <a:latin typeface="Roboto"/>
                <a:ea typeface="Roboto"/>
                <a:cs typeface="Roboto"/>
                <a:sym typeface="Roboto"/>
              </a:rPr>
              <a:t>Android Study Jams are community-organized study groups</a:t>
            </a:r>
            <a:br>
              <a:rPr lang="fr" sz="1800">
                <a:solidFill>
                  <a:schemeClr val="dk1"/>
                </a:solidFill>
                <a:latin typeface="Roboto"/>
                <a:ea typeface="Roboto"/>
                <a:cs typeface="Roboto"/>
                <a:sym typeface="Roboto"/>
              </a:rPr>
            </a:br>
            <a:r>
              <a:rPr lang="fr" sz="1800">
                <a:solidFill>
                  <a:schemeClr val="dk1"/>
                </a:solidFill>
                <a:latin typeface="Roboto"/>
                <a:ea typeface="Roboto"/>
                <a:cs typeface="Roboto"/>
                <a:sym typeface="Roboto"/>
              </a:rPr>
              <a:t>for people to do hands-on learning for Android app development.</a:t>
            </a:r>
            <a:endParaRPr sz="1800">
              <a:solidFill>
                <a:schemeClr val="dk1"/>
              </a:solidFill>
              <a:latin typeface="Roboto"/>
              <a:ea typeface="Roboto"/>
              <a:cs typeface="Roboto"/>
              <a:sym typeface="Roboto"/>
            </a:endParaRPr>
          </a:p>
          <a:p>
            <a:pPr indent="0" lvl="0" marL="0" rtl="0" algn="ctr">
              <a:spcBef>
                <a:spcPts val="1000"/>
              </a:spcBef>
              <a:spcAft>
                <a:spcPts val="0"/>
              </a:spcAft>
              <a:buNone/>
            </a:pPr>
            <a:r>
              <a:rPr lang="fr" sz="1800">
                <a:solidFill>
                  <a:schemeClr val="dk1"/>
                </a:solidFill>
                <a:latin typeface="Roboto"/>
                <a:ea typeface="Roboto"/>
                <a:cs typeface="Roboto"/>
                <a:sym typeface="Roboto"/>
              </a:rPr>
              <a:t>Android Basics is a series of sessions focused specifically on learning how to build Android apps without prior Android experience.</a:t>
            </a:r>
            <a:endParaRPr sz="1800">
              <a:solidFill>
                <a:schemeClr val="dk1"/>
              </a:solidFill>
              <a:latin typeface="Roboto"/>
              <a:ea typeface="Roboto"/>
              <a:cs typeface="Roboto"/>
              <a:sym typeface="Roboto"/>
            </a:endParaRPr>
          </a:p>
          <a:p>
            <a:pPr indent="0" lvl="0" marL="0" rtl="0" algn="l">
              <a:spcBef>
                <a:spcPts val="1000"/>
              </a:spcBef>
              <a:spcAft>
                <a:spcPts val="1000"/>
              </a:spcAft>
              <a:buNone/>
            </a:pPr>
            <a:r>
              <a:t/>
            </a:r>
            <a:endParaRPr sz="1800">
              <a:solidFill>
                <a:schemeClr val="dk1"/>
              </a:solidFill>
              <a:latin typeface="Roboto"/>
              <a:ea typeface="Roboto"/>
              <a:cs typeface="Roboto"/>
              <a:sym typeface="Roboto"/>
            </a:endParaRPr>
          </a:p>
        </p:txBody>
      </p:sp>
      <p:pic>
        <p:nvPicPr>
          <p:cNvPr id="114" name="Google Shape;114;p17"/>
          <p:cNvPicPr preferRelativeResize="0"/>
          <p:nvPr/>
        </p:nvPicPr>
        <p:blipFill rotWithShape="1">
          <a:blip r:embed="rId3">
            <a:alphaModFix/>
          </a:blip>
          <a:srcRect b="0" l="20312" r="20121" t="35625"/>
          <a:stretch/>
        </p:blipFill>
        <p:spPr>
          <a:xfrm>
            <a:off x="5202821" y="3831154"/>
            <a:ext cx="988945" cy="572521"/>
          </a:xfrm>
          <a:prstGeom prst="rect">
            <a:avLst/>
          </a:prstGeom>
          <a:noFill/>
          <a:ln>
            <a:noFill/>
          </a:ln>
        </p:spPr>
      </p:pic>
      <p:pic>
        <p:nvPicPr>
          <p:cNvPr id="115" name="Google Shape;115;p17"/>
          <p:cNvPicPr preferRelativeResize="0"/>
          <p:nvPr/>
        </p:nvPicPr>
        <p:blipFill rotWithShape="1">
          <a:blip r:embed="rId3">
            <a:alphaModFix/>
          </a:blip>
          <a:srcRect b="0" l="20312" r="20121" t="35625"/>
          <a:stretch/>
        </p:blipFill>
        <p:spPr>
          <a:xfrm>
            <a:off x="3640625" y="3389850"/>
            <a:ext cx="1866302" cy="1080425"/>
          </a:xfrm>
          <a:prstGeom prst="rect">
            <a:avLst/>
          </a:prstGeom>
          <a:noFill/>
          <a:ln>
            <a:noFill/>
          </a:ln>
        </p:spPr>
      </p:pic>
      <p:pic>
        <p:nvPicPr>
          <p:cNvPr id="116" name="Google Shape;116;p17"/>
          <p:cNvPicPr preferRelativeResize="0"/>
          <p:nvPr/>
        </p:nvPicPr>
        <p:blipFill rotWithShape="1">
          <a:blip r:embed="rId3">
            <a:alphaModFix/>
          </a:blip>
          <a:srcRect b="0" l="20312" r="20121" t="35625"/>
          <a:stretch/>
        </p:blipFill>
        <p:spPr>
          <a:xfrm>
            <a:off x="2926289" y="3831154"/>
            <a:ext cx="988945" cy="572521"/>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0" name="Shape 440"/>
        <p:cNvGrpSpPr/>
        <p:nvPr/>
      </p:nvGrpSpPr>
      <p:grpSpPr>
        <a:xfrm>
          <a:off x="0" y="0"/>
          <a:ext cx="0" cy="0"/>
          <a:chOff x="0" y="0"/>
          <a:chExt cx="0" cy="0"/>
        </a:xfrm>
      </p:grpSpPr>
      <p:sp>
        <p:nvSpPr>
          <p:cNvPr id="441" name="Google Shape;441;p35"/>
          <p:cNvSpPr txBox="1"/>
          <p:nvPr>
            <p:ph type="title"/>
          </p:nvPr>
        </p:nvSpPr>
        <p:spPr>
          <a:xfrm>
            <a:off x="300500" y="913800"/>
            <a:ext cx="4607700" cy="489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fr" sz="1400"/>
              <a:t>Email Announcement</a:t>
            </a:r>
            <a:endParaRPr sz="1400"/>
          </a:p>
        </p:txBody>
      </p:sp>
      <p:sp>
        <p:nvSpPr>
          <p:cNvPr id="442" name="Google Shape;442;p35"/>
          <p:cNvSpPr txBox="1"/>
          <p:nvPr>
            <p:ph idx="2" type="title"/>
          </p:nvPr>
        </p:nvSpPr>
        <p:spPr>
          <a:xfrm>
            <a:off x="300500" y="257525"/>
            <a:ext cx="4273200" cy="732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fr"/>
              <a:t>Sample Communications</a:t>
            </a:r>
            <a:endParaRPr/>
          </a:p>
        </p:txBody>
      </p:sp>
      <p:sp>
        <p:nvSpPr>
          <p:cNvPr id="443" name="Google Shape;443;p35"/>
          <p:cNvSpPr txBox="1"/>
          <p:nvPr/>
        </p:nvSpPr>
        <p:spPr>
          <a:xfrm>
            <a:off x="327953" y="1419300"/>
            <a:ext cx="8541000" cy="2648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fr" sz="1000">
                <a:latin typeface="Roboto"/>
                <a:ea typeface="Roboto"/>
                <a:cs typeface="Roboto"/>
                <a:sym typeface="Roboto"/>
              </a:rPr>
              <a:t>Hello &lt;Insert Community Group Name&gt;! </a:t>
            </a:r>
            <a:endParaRPr sz="1000">
              <a:latin typeface="Roboto"/>
              <a:ea typeface="Roboto"/>
              <a:cs typeface="Roboto"/>
              <a:sym typeface="Roboto"/>
            </a:endParaRPr>
          </a:p>
          <a:p>
            <a:pPr indent="0" lvl="0" marL="0" rtl="0" algn="l">
              <a:lnSpc>
                <a:spcPct val="115000"/>
              </a:lnSpc>
              <a:spcBef>
                <a:spcPts val="1000"/>
              </a:spcBef>
              <a:spcAft>
                <a:spcPts val="0"/>
              </a:spcAft>
              <a:buNone/>
            </a:pPr>
            <a:r>
              <a:rPr lang="fr" sz="1000">
                <a:latin typeface="Roboto"/>
                <a:ea typeface="Roboto"/>
                <a:cs typeface="Roboto"/>
                <a:sym typeface="Roboto"/>
              </a:rPr>
              <a:t>I’m excited to announce that we’ll soon be kicking off Android Study Jams for our chapter. This is an event series for people who are new to programming and interested in developing Android apps with the support of a study group. Starting on &lt;Insert Date and Place&gt;, we will be meeting every Saturday for 6 weeks and working through a curriculum that is offered by Google on Android development. You’ll learn the basics of programming and how to apply those skills to building basic Android apps in the Kotlin programming language. By the end, you will have a collection of apps that you can customize as you desire.</a:t>
            </a:r>
            <a:endParaRPr sz="1000">
              <a:latin typeface="Roboto"/>
              <a:ea typeface="Roboto"/>
              <a:cs typeface="Roboto"/>
              <a:sym typeface="Roboto"/>
            </a:endParaRPr>
          </a:p>
          <a:p>
            <a:pPr indent="0" lvl="0" marL="0" rtl="0" algn="l">
              <a:lnSpc>
                <a:spcPct val="115000"/>
              </a:lnSpc>
              <a:spcBef>
                <a:spcPts val="1000"/>
              </a:spcBef>
              <a:spcAft>
                <a:spcPts val="0"/>
              </a:spcAft>
              <a:buNone/>
            </a:pPr>
            <a:r>
              <a:rPr lang="fr" sz="1000">
                <a:latin typeface="Roboto"/>
                <a:ea typeface="Roboto"/>
                <a:cs typeface="Roboto"/>
                <a:sym typeface="Roboto"/>
              </a:rPr>
              <a:t>All you need to bring is your laptop computer and headphones. Ensure that your computer meets these </a:t>
            </a:r>
            <a:r>
              <a:rPr lang="fr" sz="1000" u="sng">
                <a:latin typeface="Roboto"/>
                <a:ea typeface="Roboto"/>
                <a:cs typeface="Roboto"/>
                <a:sym typeface="Roboto"/>
                <a:hlinkClick r:id="rId3"/>
              </a:rPr>
              <a:t>system requirements</a:t>
            </a:r>
            <a:r>
              <a:rPr lang="fr" sz="1000">
                <a:latin typeface="Roboto"/>
                <a:ea typeface="Roboto"/>
                <a:cs typeface="Roboto"/>
                <a:sym typeface="Roboto"/>
              </a:rPr>
              <a:t>, so that you’ll be able to install Android Studio as part of the session. Having an Android device is optional, but if you do have one, bring that with a USB cable so you can learn to run your apps on your device.</a:t>
            </a:r>
            <a:endParaRPr sz="1000">
              <a:latin typeface="Roboto"/>
              <a:ea typeface="Roboto"/>
              <a:cs typeface="Roboto"/>
              <a:sym typeface="Roboto"/>
            </a:endParaRPr>
          </a:p>
          <a:p>
            <a:pPr indent="0" lvl="0" marL="0" rtl="0" algn="l">
              <a:lnSpc>
                <a:spcPct val="115000"/>
              </a:lnSpc>
              <a:spcBef>
                <a:spcPts val="1000"/>
              </a:spcBef>
              <a:spcAft>
                <a:spcPts val="0"/>
              </a:spcAft>
              <a:buNone/>
            </a:pPr>
            <a:r>
              <a:rPr lang="fr" sz="1000">
                <a:latin typeface="Roboto"/>
                <a:ea typeface="Roboto"/>
                <a:cs typeface="Roboto"/>
                <a:sym typeface="Roboto"/>
              </a:rPr>
              <a:t>No programming experience is needed! Join us to advance your skills and learn how to build apps. Let me know if you have any questions and hope to see you soon.</a:t>
            </a:r>
            <a:endParaRPr sz="1000">
              <a:latin typeface="Roboto"/>
              <a:ea typeface="Roboto"/>
              <a:cs typeface="Roboto"/>
              <a:sym typeface="Roboto"/>
            </a:endParaRPr>
          </a:p>
          <a:p>
            <a:pPr indent="0" lvl="0" marL="0" rtl="0" algn="l">
              <a:lnSpc>
                <a:spcPct val="115000"/>
              </a:lnSpc>
              <a:spcBef>
                <a:spcPts val="1000"/>
              </a:spcBef>
              <a:spcAft>
                <a:spcPts val="0"/>
              </a:spcAft>
              <a:buNone/>
            </a:pPr>
            <a:r>
              <a:rPr lang="fr" sz="1000">
                <a:latin typeface="Roboto"/>
                <a:ea typeface="Roboto"/>
                <a:cs typeface="Roboto"/>
                <a:sym typeface="Roboto"/>
              </a:rPr>
              <a:t>Best,</a:t>
            </a:r>
            <a:endParaRPr sz="1000">
              <a:latin typeface="Roboto"/>
              <a:ea typeface="Roboto"/>
              <a:cs typeface="Roboto"/>
              <a:sym typeface="Roboto"/>
            </a:endParaRPr>
          </a:p>
          <a:p>
            <a:pPr indent="0" lvl="0" marL="0" rtl="0" algn="l">
              <a:lnSpc>
                <a:spcPct val="115000"/>
              </a:lnSpc>
              <a:spcBef>
                <a:spcPts val="1000"/>
              </a:spcBef>
              <a:spcAft>
                <a:spcPts val="0"/>
              </a:spcAft>
              <a:buNone/>
            </a:pPr>
            <a:r>
              <a:rPr lang="fr" sz="1000">
                <a:latin typeface="Roboto"/>
                <a:ea typeface="Roboto"/>
                <a:cs typeface="Roboto"/>
                <a:sym typeface="Roboto"/>
              </a:rPr>
              <a:t>&lt;Community Lead&gt;</a:t>
            </a:r>
            <a:br>
              <a:rPr lang="fr" sz="1000">
                <a:latin typeface="Roboto"/>
                <a:ea typeface="Roboto"/>
                <a:cs typeface="Roboto"/>
                <a:sym typeface="Roboto"/>
              </a:rPr>
            </a:br>
            <a:r>
              <a:rPr lang="fr" sz="1000">
                <a:latin typeface="Roboto"/>
                <a:ea typeface="Roboto"/>
                <a:cs typeface="Roboto"/>
                <a:sym typeface="Roboto"/>
              </a:rPr>
              <a:t>&lt;Community Name&gt;</a:t>
            </a:r>
            <a:endParaRPr sz="1000">
              <a:latin typeface="Roboto"/>
              <a:ea typeface="Roboto"/>
              <a:cs typeface="Roboto"/>
              <a:sym typeface="Roboto"/>
            </a:endParaRPr>
          </a:p>
          <a:p>
            <a:pPr indent="0" lvl="0" marL="0" rtl="0" algn="l">
              <a:lnSpc>
                <a:spcPct val="115000"/>
              </a:lnSpc>
              <a:spcBef>
                <a:spcPts val="1000"/>
              </a:spcBef>
              <a:spcAft>
                <a:spcPts val="0"/>
              </a:spcAft>
              <a:buNone/>
            </a:pPr>
            <a:r>
              <a:t/>
            </a:r>
            <a:endParaRPr sz="1000">
              <a:latin typeface="Roboto"/>
              <a:ea typeface="Roboto"/>
              <a:cs typeface="Roboto"/>
              <a:sym typeface="Roboto"/>
            </a:endParaRPr>
          </a:p>
          <a:p>
            <a:pPr indent="0" lvl="0" marL="0" rtl="0" algn="l">
              <a:lnSpc>
                <a:spcPct val="115000"/>
              </a:lnSpc>
              <a:spcBef>
                <a:spcPts val="1000"/>
              </a:spcBef>
              <a:spcAft>
                <a:spcPts val="1000"/>
              </a:spcAft>
              <a:buNone/>
            </a:pPr>
            <a:r>
              <a:t/>
            </a:r>
            <a:endParaRPr sz="1000">
              <a:latin typeface="Roboto"/>
              <a:ea typeface="Roboto"/>
              <a:cs typeface="Roboto"/>
              <a:sym typeface="Roboto"/>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7" name="Shape 447"/>
        <p:cNvGrpSpPr/>
        <p:nvPr/>
      </p:nvGrpSpPr>
      <p:grpSpPr>
        <a:xfrm>
          <a:off x="0" y="0"/>
          <a:ext cx="0" cy="0"/>
          <a:chOff x="0" y="0"/>
          <a:chExt cx="0" cy="0"/>
        </a:xfrm>
      </p:grpSpPr>
      <p:sp>
        <p:nvSpPr>
          <p:cNvPr id="448" name="Google Shape;448;p36"/>
          <p:cNvSpPr txBox="1"/>
          <p:nvPr>
            <p:ph idx="1" type="body"/>
          </p:nvPr>
        </p:nvSpPr>
        <p:spPr>
          <a:xfrm>
            <a:off x="300500" y="1446200"/>
            <a:ext cx="8518800" cy="26484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fr" sz="1200">
                <a:solidFill>
                  <a:srgbClr val="000000"/>
                </a:solidFill>
              </a:rPr>
              <a:t>Start your journey to become an Android developer by joining us for Android Study Jams! We’ll meet on &lt;Insert Date &amp; Location&gt; for the first session. #AndroidStudyJams</a:t>
            </a:r>
            <a:endParaRPr sz="1200">
              <a:solidFill>
                <a:srgbClr val="000000"/>
              </a:solidFill>
            </a:endParaRPr>
          </a:p>
          <a:p>
            <a:pPr indent="0" lvl="0" marL="0" rtl="0" algn="l">
              <a:lnSpc>
                <a:spcPct val="115000"/>
              </a:lnSpc>
              <a:spcBef>
                <a:spcPts val="1000"/>
              </a:spcBef>
              <a:spcAft>
                <a:spcPts val="0"/>
              </a:spcAft>
              <a:buNone/>
            </a:pPr>
            <a:r>
              <a:rPr lang="fr" sz="1200">
                <a:solidFill>
                  <a:srgbClr val="000000"/>
                </a:solidFill>
              </a:rPr>
              <a:t>Learn how to build Android apps as part of the #AndroidStudyJams event series. </a:t>
            </a:r>
            <a:endParaRPr sz="1200">
              <a:solidFill>
                <a:srgbClr val="000000"/>
              </a:solidFill>
            </a:endParaRPr>
          </a:p>
          <a:p>
            <a:pPr indent="0" lvl="0" marL="0" rtl="0" algn="l">
              <a:lnSpc>
                <a:spcPct val="115000"/>
              </a:lnSpc>
              <a:spcBef>
                <a:spcPts val="1000"/>
              </a:spcBef>
              <a:spcAft>
                <a:spcPts val="1000"/>
              </a:spcAft>
              <a:buNone/>
            </a:pPr>
            <a:r>
              <a:rPr lang="fr" sz="1200">
                <a:solidFill>
                  <a:srgbClr val="000000"/>
                </a:solidFill>
              </a:rPr>
              <a:t>Android Study Jams are here! Join us on &lt;Insert Date &amp; Location&gt; to learn how to build your first Android app. #AndroidStudyJams</a:t>
            </a:r>
            <a:endParaRPr sz="1200">
              <a:solidFill>
                <a:srgbClr val="000000"/>
              </a:solidFill>
            </a:endParaRPr>
          </a:p>
        </p:txBody>
      </p:sp>
      <p:sp>
        <p:nvSpPr>
          <p:cNvPr id="449" name="Google Shape;449;p36"/>
          <p:cNvSpPr txBox="1"/>
          <p:nvPr>
            <p:ph idx="2" type="title"/>
          </p:nvPr>
        </p:nvSpPr>
        <p:spPr>
          <a:xfrm>
            <a:off x="300500" y="257525"/>
            <a:ext cx="4273200" cy="732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fr"/>
              <a:t>Sample Communications</a:t>
            </a:r>
            <a:endParaRPr/>
          </a:p>
        </p:txBody>
      </p:sp>
      <p:sp>
        <p:nvSpPr>
          <p:cNvPr id="450" name="Google Shape;450;p36"/>
          <p:cNvSpPr txBox="1"/>
          <p:nvPr>
            <p:ph type="title"/>
          </p:nvPr>
        </p:nvSpPr>
        <p:spPr>
          <a:xfrm>
            <a:off x="300500" y="913800"/>
            <a:ext cx="5901900" cy="489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fr" sz="1400"/>
              <a:t>Social Media Posts</a:t>
            </a:r>
            <a:endParaRPr sz="1400"/>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4" name="Shape 454"/>
        <p:cNvGrpSpPr/>
        <p:nvPr/>
      </p:nvGrpSpPr>
      <p:grpSpPr>
        <a:xfrm>
          <a:off x="0" y="0"/>
          <a:ext cx="0" cy="0"/>
          <a:chOff x="0" y="0"/>
          <a:chExt cx="0" cy="0"/>
        </a:xfrm>
      </p:grpSpPr>
      <p:sp>
        <p:nvSpPr>
          <p:cNvPr id="455" name="Google Shape;455;p37"/>
          <p:cNvSpPr txBox="1"/>
          <p:nvPr>
            <p:ph type="title"/>
          </p:nvPr>
        </p:nvSpPr>
        <p:spPr>
          <a:xfrm>
            <a:off x="286950" y="2284275"/>
            <a:ext cx="5496600" cy="786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fr"/>
              <a:t>Bonus Materials</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9" name="Shape 459"/>
        <p:cNvGrpSpPr/>
        <p:nvPr/>
      </p:nvGrpSpPr>
      <p:grpSpPr>
        <a:xfrm>
          <a:off x="0" y="0"/>
          <a:ext cx="0" cy="0"/>
          <a:chOff x="0" y="0"/>
          <a:chExt cx="0" cy="0"/>
        </a:xfrm>
      </p:grpSpPr>
      <p:sp>
        <p:nvSpPr>
          <p:cNvPr id="460" name="Google Shape;460;p38"/>
          <p:cNvSpPr txBox="1"/>
          <p:nvPr>
            <p:ph type="title"/>
          </p:nvPr>
        </p:nvSpPr>
        <p:spPr>
          <a:xfrm>
            <a:off x="300500" y="1288075"/>
            <a:ext cx="8601600" cy="27522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00000"/>
              </a:buClr>
              <a:buSzPts val="1800"/>
              <a:buFont typeface="Roboto Medium"/>
              <a:buChar char="०"/>
            </a:pPr>
            <a:r>
              <a:rPr lang="fr" sz="1800"/>
              <a:t>Android Study Jams Presenter Guide</a:t>
            </a:r>
            <a:endParaRPr sz="1800"/>
          </a:p>
          <a:p>
            <a:pPr indent="-342900" lvl="0" marL="457200" rtl="0" algn="l">
              <a:spcBef>
                <a:spcPts val="1500"/>
              </a:spcBef>
              <a:spcAft>
                <a:spcPts val="1500"/>
              </a:spcAft>
              <a:buClr>
                <a:schemeClr val="dk1"/>
              </a:buClr>
              <a:buSzPts val="1800"/>
              <a:buFont typeface="Roboto Medium"/>
              <a:buChar char="०"/>
            </a:pPr>
            <a:r>
              <a:rPr lang="fr" sz="1800"/>
              <a:t>[Attendee Slides] Android Basics Sessions 1 &amp; 2</a:t>
            </a:r>
            <a:endParaRPr sz="1800"/>
          </a:p>
        </p:txBody>
      </p:sp>
      <p:sp>
        <p:nvSpPr>
          <p:cNvPr id="461" name="Google Shape;461;p38"/>
          <p:cNvSpPr txBox="1"/>
          <p:nvPr>
            <p:ph idx="2" type="title"/>
          </p:nvPr>
        </p:nvSpPr>
        <p:spPr>
          <a:xfrm>
            <a:off x="300500" y="257525"/>
            <a:ext cx="7742400" cy="732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fr"/>
              <a:t>Bonus Materials to help you run Android Study Jams</a:t>
            </a:r>
            <a:endParaRPr/>
          </a:p>
        </p:txBody>
      </p:sp>
      <p:pic>
        <p:nvPicPr>
          <p:cNvPr id="462" name="Google Shape;462;p38"/>
          <p:cNvPicPr preferRelativeResize="0"/>
          <p:nvPr/>
        </p:nvPicPr>
        <p:blipFill>
          <a:blip r:embed="rId3">
            <a:alphaModFix/>
          </a:blip>
          <a:stretch>
            <a:fillRect/>
          </a:stretch>
        </p:blipFill>
        <p:spPr>
          <a:xfrm>
            <a:off x="4854875" y="3097525"/>
            <a:ext cx="3822301" cy="2045976"/>
          </a:xfrm>
          <a:prstGeom prst="rect">
            <a:avLst/>
          </a:prstGeom>
          <a:noFill/>
          <a:ln>
            <a:noFill/>
          </a:ln>
        </p:spPr>
      </p:pic>
      <p:sp>
        <p:nvSpPr>
          <p:cNvPr id="463" name="Google Shape;463;p38">
            <a:hlinkClick r:id="rId4"/>
          </p:cNvPr>
          <p:cNvSpPr/>
          <p:nvPr/>
        </p:nvSpPr>
        <p:spPr>
          <a:xfrm>
            <a:off x="367994" y="905622"/>
            <a:ext cx="1942200" cy="292800"/>
          </a:xfrm>
          <a:prstGeom prst="roundRect">
            <a:avLst>
              <a:gd fmla="val 16667" name="adj"/>
            </a:avLst>
          </a:prstGeom>
          <a:solidFill>
            <a:srgbClr val="1A73E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fr" sz="1000">
                <a:solidFill>
                  <a:srgbClr val="FFFFFF"/>
                </a:solidFill>
                <a:latin typeface="Google Sans"/>
                <a:ea typeface="Google Sans"/>
                <a:cs typeface="Google Sans"/>
                <a:sym typeface="Google Sans"/>
              </a:rPr>
              <a:t>Bonus Materials Folder</a:t>
            </a:r>
            <a:endParaRPr>
              <a:solidFill>
                <a:srgbClr val="FFFFFF"/>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7" name="Shape 467"/>
        <p:cNvGrpSpPr/>
        <p:nvPr/>
      </p:nvGrpSpPr>
      <p:grpSpPr>
        <a:xfrm>
          <a:off x="0" y="0"/>
          <a:ext cx="0" cy="0"/>
          <a:chOff x="0" y="0"/>
          <a:chExt cx="0" cy="0"/>
        </a:xfrm>
      </p:grpSpPr>
      <p:sp>
        <p:nvSpPr>
          <p:cNvPr id="468" name="Google Shape;468;p39"/>
          <p:cNvSpPr txBox="1"/>
          <p:nvPr>
            <p:ph idx="4294967295" type="title"/>
          </p:nvPr>
        </p:nvSpPr>
        <p:spPr>
          <a:xfrm>
            <a:off x="300500" y="257525"/>
            <a:ext cx="7643400" cy="732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fr" sz="2400">
                <a:solidFill>
                  <a:schemeClr val="dk1"/>
                </a:solidFill>
                <a:latin typeface="Roboto"/>
                <a:ea typeface="Roboto"/>
                <a:cs typeface="Roboto"/>
                <a:sym typeface="Roboto"/>
              </a:rPr>
              <a:t>Android Study Jams </a:t>
            </a:r>
            <a:r>
              <a:rPr b="1" lang="fr" sz="2400" u="sng">
                <a:solidFill>
                  <a:schemeClr val="hlink"/>
                </a:solidFill>
                <a:latin typeface="Roboto"/>
                <a:ea typeface="Roboto"/>
                <a:cs typeface="Roboto"/>
                <a:sym typeface="Roboto"/>
                <a:hlinkClick r:id="rId3"/>
              </a:rPr>
              <a:t>Presenter Guide</a:t>
            </a:r>
            <a:endParaRPr b="0" sz="1800">
              <a:solidFill>
                <a:schemeClr val="dk1"/>
              </a:solidFill>
            </a:endParaRPr>
          </a:p>
        </p:txBody>
      </p:sp>
      <p:sp>
        <p:nvSpPr>
          <p:cNvPr id="469" name="Google Shape;469;p39"/>
          <p:cNvSpPr txBox="1"/>
          <p:nvPr>
            <p:ph type="title"/>
          </p:nvPr>
        </p:nvSpPr>
        <p:spPr>
          <a:xfrm>
            <a:off x="2407350" y="1218425"/>
            <a:ext cx="6419400" cy="8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fr" sz="1800">
                <a:latin typeface="Roboto"/>
                <a:ea typeface="Roboto"/>
                <a:cs typeface="Roboto"/>
                <a:sym typeface="Roboto"/>
              </a:rPr>
              <a:t>Tips on the presenter role and how to engage your audience</a:t>
            </a:r>
            <a:endParaRPr sz="1800">
              <a:latin typeface="Roboto"/>
              <a:ea typeface="Roboto"/>
              <a:cs typeface="Roboto"/>
              <a:sym typeface="Roboto"/>
            </a:endParaRPr>
          </a:p>
          <a:p>
            <a:pPr indent="0" lvl="0" marL="0" rtl="0" algn="l">
              <a:spcBef>
                <a:spcPts val="1500"/>
              </a:spcBef>
              <a:spcAft>
                <a:spcPts val="1500"/>
              </a:spcAft>
              <a:buNone/>
            </a:pPr>
            <a:r>
              <a:rPr lang="fr" sz="1800">
                <a:latin typeface="Roboto"/>
                <a:ea typeface="Roboto"/>
                <a:cs typeface="Roboto"/>
                <a:sym typeface="Roboto"/>
              </a:rPr>
              <a:t>Guidance on how to create your own attendee slides based on the curriculum</a:t>
            </a:r>
            <a:endParaRPr sz="1800">
              <a:latin typeface="Roboto"/>
              <a:ea typeface="Roboto"/>
              <a:cs typeface="Roboto"/>
              <a:sym typeface="Roboto"/>
            </a:endParaRPr>
          </a:p>
        </p:txBody>
      </p:sp>
      <p:pic>
        <p:nvPicPr>
          <p:cNvPr id="470" name="Google Shape;470;p39"/>
          <p:cNvPicPr preferRelativeResize="0"/>
          <p:nvPr/>
        </p:nvPicPr>
        <p:blipFill>
          <a:blip r:embed="rId4">
            <a:alphaModFix/>
          </a:blip>
          <a:stretch>
            <a:fillRect/>
          </a:stretch>
        </p:blipFill>
        <p:spPr>
          <a:xfrm>
            <a:off x="395988" y="1294613"/>
            <a:ext cx="1716363" cy="970025"/>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4" name="Shape 474"/>
        <p:cNvGrpSpPr/>
        <p:nvPr/>
      </p:nvGrpSpPr>
      <p:grpSpPr>
        <a:xfrm>
          <a:off x="0" y="0"/>
          <a:ext cx="0" cy="0"/>
          <a:chOff x="0" y="0"/>
          <a:chExt cx="0" cy="0"/>
        </a:xfrm>
      </p:grpSpPr>
      <p:sp>
        <p:nvSpPr>
          <p:cNvPr id="475" name="Google Shape;475;p40"/>
          <p:cNvSpPr/>
          <p:nvPr/>
        </p:nvSpPr>
        <p:spPr>
          <a:xfrm>
            <a:off x="2983636" y="3911275"/>
            <a:ext cx="402300" cy="402300"/>
          </a:xfrm>
          <a:prstGeom prst="ellipse">
            <a:avLst/>
          </a:prstGeom>
          <a:solidFill>
            <a:srgbClr val="3DDC84"/>
          </a:solidFill>
          <a:ln>
            <a:noFill/>
          </a:ln>
        </p:spPr>
        <p:txBody>
          <a:bodyPr anchorCtr="0" anchor="ctr" bIns="0" lIns="0" spcFirstLastPara="1" rIns="0" wrap="square" tIns="0">
            <a:noAutofit/>
          </a:bodyPr>
          <a:lstStyle/>
          <a:p>
            <a:pPr indent="0" lvl="0" marL="0" rtl="0" algn="ctr">
              <a:spcBef>
                <a:spcPts val="0"/>
              </a:spcBef>
              <a:spcAft>
                <a:spcPts val="0"/>
              </a:spcAft>
              <a:buNone/>
            </a:pPr>
            <a:r>
              <a:rPr b="1" lang="fr" sz="1500"/>
              <a:t>2</a:t>
            </a:r>
            <a:endParaRPr b="1" sz="1500"/>
          </a:p>
        </p:txBody>
      </p:sp>
      <p:sp>
        <p:nvSpPr>
          <p:cNvPr id="476" name="Google Shape;476;p40"/>
          <p:cNvSpPr/>
          <p:nvPr/>
        </p:nvSpPr>
        <p:spPr>
          <a:xfrm>
            <a:off x="4876797" y="3911275"/>
            <a:ext cx="402300" cy="402300"/>
          </a:xfrm>
          <a:prstGeom prst="ellipse">
            <a:avLst/>
          </a:prstGeom>
          <a:solidFill>
            <a:srgbClr val="3DDC84"/>
          </a:solidFill>
          <a:ln>
            <a:noFill/>
          </a:ln>
        </p:spPr>
        <p:txBody>
          <a:bodyPr anchorCtr="0" anchor="ctr" bIns="0" lIns="0" spcFirstLastPara="1" rIns="0" wrap="square" tIns="0">
            <a:noAutofit/>
          </a:bodyPr>
          <a:lstStyle/>
          <a:p>
            <a:pPr indent="0" lvl="0" marL="0" rtl="0" algn="ctr">
              <a:spcBef>
                <a:spcPts val="0"/>
              </a:spcBef>
              <a:spcAft>
                <a:spcPts val="0"/>
              </a:spcAft>
              <a:buNone/>
            </a:pPr>
            <a:r>
              <a:rPr b="1" lang="fr" sz="1500"/>
              <a:t>3</a:t>
            </a:r>
            <a:endParaRPr b="1" sz="1500"/>
          </a:p>
        </p:txBody>
      </p:sp>
      <p:sp>
        <p:nvSpPr>
          <p:cNvPr id="477" name="Google Shape;477;p40"/>
          <p:cNvSpPr/>
          <p:nvPr/>
        </p:nvSpPr>
        <p:spPr>
          <a:xfrm>
            <a:off x="6769983" y="3911275"/>
            <a:ext cx="402300" cy="402300"/>
          </a:xfrm>
          <a:prstGeom prst="ellipse">
            <a:avLst/>
          </a:prstGeom>
          <a:solidFill>
            <a:srgbClr val="3DDC84"/>
          </a:solidFill>
          <a:ln>
            <a:noFill/>
          </a:ln>
        </p:spPr>
        <p:txBody>
          <a:bodyPr anchorCtr="0" anchor="ctr" bIns="0" lIns="0" spcFirstLastPara="1" rIns="0" wrap="square" tIns="0">
            <a:noAutofit/>
          </a:bodyPr>
          <a:lstStyle/>
          <a:p>
            <a:pPr indent="0" lvl="0" marL="0" rtl="0" algn="ctr">
              <a:spcBef>
                <a:spcPts val="0"/>
              </a:spcBef>
              <a:spcAft>
                <a:spcPts val="0"/>
              </a:spcAft>
              <a:buNone/>
            </a:pPr>
            <a:r>
              <a:rPr b="1" lang="fr" sz="1500"/>
              <a:t>4</a:t>
            </a:r>
            <a:endParaRPr b="1" sz="1500"/>
          </a:p>
        </p:txBody>
      </p:sp>
      <p:sp>
        <p:nvSpPr>
          <p:cNvPr id="478" name="Google Shape;478;p40"/>
          <p:cNvSpPr/>
          <p:nvPr/>
        </p:nvSpPr>
        <p:spPr>
          <a:xfrm>
            <a:off x="1129900" y="3911275"/>
            <a:ext cx="402300" cy="402300"/>
          </a:xfrm>
          <a:prstGeom prst="ellipse">
            <a:avLst/>
          </a:prstGeom>
          <a:solidFill>
            <a:srgbClr val="3DDC84"/>
          </a:solidFill>
          <a:ln>
            <a:noFill/>
          </a:ln>
        </p:spPr>
        <p:txBody>
          <a:bodyPr anchorCtr="0" anchor="ctr" bIns="0" lIns="0" spcFirstLastPara="1" rIns="0" wrap="square" tIns="0">
            <a:noAutofit/>
          </a:bodyPr>
          <a:lstStyle/>
          <a:p>
            <a:pPr indent="0" lvl="0" marL="0" rtl="0" algn="ctr">
              <a:spcBef>
                <a:spcPts val="0"/>
              </a:spcBef>
              <a:spcAft>
                <a:spcPts val="0"/>
              </a:spcAft>
              <a:buNone/>
            </a:pPr>
            <a:r>
              <a:rPr b="1" lang="fr" sz="1500"/>
              <a:t>1</a:t>
            </a:r>
            <a:endParaRPr b="1" sz="1500"/>
          </a:p>
        </p:txBody>
      </p:sp>
      <p:pic>
        <p:nvPicPr>
          <p:cNvPr id="479" name="Google Shape;479;p40">
            <a:hlinkClick r:id="rId3"/>
          </p:cNvPr>
          <p:cNvPicPr preferRelativeResize="0"/>
          <p:nvPr/>
        </p:nvPicPr>
        <p:blipFill rotWithShape="1">
          <a:blip r:embed="rId4">
            <a:alphaModFix/>
          </a:blip>
          <a:srcRect b="-130" l="0" r="-1235" t="0"/>
          <a:stretch/>
        </p:blipFill>
        <p:spPr>
          <a:xfrm>
            <a:off x="346500" y="1438238"/>
            <a:ext cx="1678101" cy="940002"/>
          </a:xfrm>
          <a:prstGeom prst="rect">
            <a:avLst/>
          </a:prstGeom>
          <a:noFill/>
          <a:ln>
            <a:noFill/>
          </a:ln>
        </p:spPr>
      </p:pic>
      <p:sp>
        <p:nvSpPr>
          <p:cNvPr id="480" name="Google Shape;480;p40"/>
          <p:cNvSpPr txBox="1"/>
          <p:nvPr/>
        </p:nvSpPr>
        <p:spPr>
          <a:xfrm>
            <a:off x="2312875" y="1828050"/>
            <a:ext cx="62748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fr" sz="1200">
                <a:solidFill>
                  <a:srgbClr val="434343"/>
                </a:solidFill>
                <a:latin typeface="Roboto"/>
                <a:ea typeface="Roboto"/>
                <a:cs typeface="Roboto"/>
                <a:sym typeface="Roboto"/>
              </a:rPr>
              <a:t>We’ve put together some sample attendee slides to help you get started by covering the first 4 pathways of the Android Basics in Kotlin Course. </a:t>
            </a:r>
            <a:endParaRPr sz="1200">
              <a:solidFill>
                <a:srgbClr val="434343"/>
              </a:solidFill>
              <a:latin typeface="Roboto"/>
              <a:ea typeface="Roboto"/>
              <a:cs typeface="Roboto"/>
              <a:sym typeface="Roboto"/>
            </a:endParaRPr>
          </a:p>
        </p:txBody>
      </p:sp>
      <p:cxnSp>
        <p:nvCxnSpPr>
          <p:cNvPr id="481" name="Google Shape;481;p40"/>
          <p:cNvCxnSpPr/>
          <p:nvPr/>
        </p:nvCxnSpPr>
        <p:spPr>
          <a:xfrm flipH="1" rot="10800000">
            <a:off x="2222575" y="1440575"/>
            <a:ext cx="18000" cy="952200"/>
          </a:xfrm>
          <a:prstGeom prst="straightConnector1">
            <a:avLst/>
          </a:prstGeom>
          <a:noFill/>
          <a:ln cap="flat" cmpd="sng" w="9525">
            <a:solidFill>
              <a:srgbClr val="B7B7B7"/>
            </a:solidFill>
            <a:prstDash val="solid"/>
            <a:round/>
            <a:headEnd len="med" w="med" type="none"/>
            <a:tailEnd len="med" w="med" type="none"/>
          </a:ln>
        </p:spPr>
      </p:cxnSp>
      <p:sp>
        <p:nvSpPr>
          <p:cNvPr id="482" name="Google Shape;482;p40"/>
          <p:cNvSpPr txBox="1"/>
          <p:nvPr/>
        </p:nvSpPr>
        <p:spPr>
          <a:xfrm>
            <a:off x="2341537" y="1431750"/>
            <a:ext cx="38091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fr" u="sng">
                <a:solidFill>
                  <a:schemeClr val="hlink"/>
                </a:solidFill>
                <a:latin typeface="Roboto"/>
                <a:ea typeface="Roboto"/>
                <a:cs typeface="Roboto"/>
                <a:sym typeface="Roboto"/>
                <a:hlinkClick r:id="rId5"/>
              </a:rPr>
              <a:t>Android Basics Sessions 1 &amp; 2 </a:t>
            </a:r>
            <a:endParaRPr b="1">
              <a:latin typeface="Roboto"/>
              <a:ea typeface="Roboto"/>
              <a:cs typeface="Roboto"/>
              <a:sym typeface="Roboto"/>
            </a:endParaRPr>
          </a:p>
        </p:txBody>
      </p:sp>
      <p:sp>
        <p:nvSpPr>
          <p:cNvPr id="483" name="Google Shape;483;p40"/>
          <p:cNvSpPr txBox="1"/>
          <p:nvPr/>
        </p:nvSpPr>
        <p:spPr>
          <a:xfrm>
            <a:off x="1390533" y="2798350"/>
            <a:ext cx="3636000" cy="548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fr">
                <a:solidFill>
                  <a:schemeClr val="dk1"/>
                </a:solidFill>
                <a:latin typeface="Roboto"/>
                <a:ea typeface="Roboto"/>
                <a:cs typeface="Roboto"/>
                <a:sym typeface="Roboto"/>
              </a:rPr>
              <a:t>Session 1 covers the first three pathways of Android Basics in Kotlin</a:t>
            </a:r>
            <a:endParaRPr>
              <a:solidFill>
                <a:schemeClr val="dk1"/>
              </a:solidFill>
              <a:latin typeface="Roboto"/>
              <a:ea typeface="Roboto"/>
              <a:cs typeface="Roboto"/>
              <a:sym typeface="Roboto"/>
            </a:endParaRPr>
          </a:p>
        </p:txBody>
      </p:sp>
      <p:sp>
        <p:nvSpPr>
          <p:cNvPr id="484" name="Google Shape;484;p40"/>
          <p:cNvSpPr txBox="1"/>
          <p:nvPr/>
        </p:nvSpPr>
        <p:spPr>
          <a:xfrm>
            <a:off x="5970150" y="2798350"/>
            <a:ext cx="2001900" cy="548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fr">
                <a:solidFill>
                  <a:schemeClr val="dk1"/>
                </a:solidFill>
                <a:latin typeface="Roboto"/>
                <a:ea typeface="Roboto"/>
                <a:cs typeface="Roboto"/>
                <a:sym typeface="Roboto"/>
              </a:rPr>
              <a:t>Session 2 covers the fourth pathway</a:t>
            </a:r>
            <a:endParaRPr>
              <a:solidFill>
                <a:schemeClr val="dk1"/>
              </a:solidFill>
              <a:latin typeface="Roboto"/>
              <a:ea typeface="Roboto"/>
              <a:cs typeface="Roboto"/>
              <a:sym typeface="Roboto"/>
            </a:endParaRPr>
          </a:p>
        </p:txBody>
      </p:sp>
      <p:sp>
        <p:nvSpPr>
          <p:cNvPr id="485" name="Google Shape;485;p40"/>
          <p:cNvSpPr/>
          <p:nvPr/>
        </p:nvSpPr>
        <p:spPr>
          <a:xfrm rot="-5400000">
            <a:off x="3022725" y="1445275"/>
            <a:ext cx="365100" cy="4281300"/>
          </a:xfrm>
          <a:prstGeom prst="rightBrace">
            <a:avLst>
              <a:gd fmla="val 50000" name="adj1"/>
              <a:gd fmla="val 50000" name="adj2"/>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6" name="Google Shape;486;p40"/>
          <p:cNvSpPr/>
          <p:nvPr/>
        </p:nvSpPr>
        <p:spPr>
          <a:xfrm rot="-5400000">
            <a:off x="6795125" y="2984125"/>
            <a:ext cx="365100" cy="1203600"/>
          </a:xfrm>
          <a:prstGeom prst="rightBrace">
            <a:avLst>
              <a:gd fmla="val 50000" name="adj1"/>
              <a:gd fmla="val 50000" name="adj2"/>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7" name="Google Shape;487;p40"/>
          <p:cNvSpPr txBox="1"/>
          <p:nvPr>
            <p:ph idx="4294967295" type="title"/>
          </p:nvPr>
        </p:nvSpPr>
        <p:spPr>
          <a:xfrm>
            <a:off x="224300" y="333725"/>
            <a:ext cx="8990100" cy="732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fr" sz="2400">
                <a:solidFill>
                  <a:schemeClr val="dk1"/>
                </a:solidFill>
                <a:latin typeface="Roboto"/>
                <a:ea typeface="Roboto"/>
                <a:cs typeface="Roboto"/>
                <a:sym typeface="Roboto"/>
              </a:rPr>
              <a:t>Sample Attendee Slides for</a:t>
            </a:r>
            <a:endParaRPr b="1" sz="2400">
              <a:solidFill>
                <a:schemeClr val="dk1"/>
              </a:solidFill>
              <a:latin typeface="Roboto"/>
              <a:ea typeface="Roboto"/>
              <a:cs typeface="Roboto"/>
              <a:sym typeface="Roboto"/>
            </a:endParaRPr>
          </a:p>
          <a:p>
            <a:pPr indent="0" lvl="0" marL="0" rtl="0" algn="l">
              <a:spcBef>
                <a:spcPts val="0"/>
              </a:spcBef>
              <a:spcAft>
                <a:spcPts val="0"/>
              </a:spcAft>
              <a:buNone/>
            </a:pPr>
            <a:r>
              <a:rPr b="1" lang="fr" sz="2400">
                <a:latin typeface="Roboto"/>
                <a:ea typeface="Roboto"/>
                <a:cs typeface="Roboto"/>
                <a:sym typeface="Roboto"/>
              </a:rPr>
              <a:t>Android Basics</a:t>
            </a:r>
            <a:endParaRPr b="0" sz="1800">
              <a:solidFill>
                <a:schemeClr val="dk1"/>
              </a:solidFill>
            </a:endParaRPr>
          </a:p>
        </p:txBody>
      </p:sp>
      <p:pic>
        <p:nvPicPr>
          <p:cNvPr id="488" name="Google Shape;488;p40">
            <a:hlinkClick r:id="rId6"/>
          </p:cNvPr>
          <p:cNvPicPr preferRelativeResize="0"/>
          <p:nvPr/>
        </p:nvPicPr>
        <p:blipFill>
          <a:blip r:embed="rId7">
            <a:alphaModFix/>
          </a:blip>
          <a:stretch>
            <a:fillRect/>
          </a:stretch>
        </p:blipFill>
        <p:spPr>
          <a:xfrm>
            <a:off x="300500" y="1388457"/>
            <a:ext cx="1849774" cy="1039592"/>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2" name="Shape 492"/>
        <p:cNvGrpSpPr/>
        <p:nvPr/>
      </p:nvGrpSpPr>
      <p:grpSpPr>
        <a:xfrm>
          <a:off x="0" y="0"/>
          <a:ext cx="0" cy="0"/>
          <a:chOff x="0" y="0"/>
          <a:chExt cx="0" cy="0"/>
        </a:xfrm>
      </p:grpSpPr>
      <p:graphicFrame>
        <p:nvGraphicFramePr>
          <p:cNvPr id="493" name="Google Shape;493;p41"/>
          <p:cNvGraphicFramePr/>
          <p:nvPr/>
        </p:nvGraphicFramePr>
        <p:xfrm>
          <a:off x="289035" y="1575964"/>
          <a:ext cx="3000000" cy="3000000"/>
        </p:xfrm>
        <a:graphic>
          <a:graphicData uri="http://schemas.openxmlformats.org/drawingml/2006/table">
            <a:tbl>
              <a:tblPr>
                <a:noFill/>
                <a:tableStyleId>{EB6B8404-89D5-417E-B8D9-BC4F11357DAE}</a:tableStyleId>
              </a:tblPr>
              <a:tblGrid>
                <a:gridCol w="1522925"/>
                <a:gridCol w="920850"/>
              </a:tblGrid>
              <a:tr h="353550">
                <a:tc>
                  <a:txBody>
                    <a:bodyPr/>
                    <a:lstStyle/>
                    <a:p>
                      <a:pPr indent="0" lvl="0" marL="0" rtl="0" algn="l">
                        <a:spcBef>
                          <a:spcPts val="0"/>
                        </a:spcBef>
                        <a:spcAft>
                          <a:spcPts val="0"/>
                        </a:spcAft>
                        <a:buNone/>
                      </a:pPr>
                      <a:r>
                        <a:rPr b="1" lang="fr" sz="1000">
                          <a:latin typeface="Roboto"/>
                          <a:ea typeface="Roboto"/>
                          <a:cs typeface="Roboto"/>
                          <a:sym typeface="Roboto"/>
                        </a:rPr>
                        <a:t>TOPIC</a:t>
                      </a:r>
                      <a:endParaRPr b="1" sz="1000">
                        <a:latin typeface="Roboto"/>
                        <a:ea typeface="Roboto"/>
                        <a:cs typeface="Roboto"/>
                        <a:sym typeface="Roboto"/>
                      </a:endParaRPr>
                    </a:p>
                  </a:txBody>
                  <a:tcPr marT="91425" marB="91425" marR="91425" marL="91425" anchor="ctr">
                    <a:lnL cap="flat" cmpd="sng" w="9525">
                      <a:solidFill>
                        <a:srgbClr val="F3F3F3"/>
                      </a:solidFill>
                      <a:prstDash val="solid"/>
                      <a:round/>
                      <a:headEnd len="sm" w="sm" type="none"/>
                      <a:tailEnd len="sm" w="sm" type="none"/>
                    </a:lnL>
                    <a:lnR cap="flat" cmpd="sng" w="9525">
                      <a:solidFill>
                        <a:srgbClr val="F3F3F3"/>
                      </a:solidFill>
                      <a:prstDash val="solid"/>
                      <a:round/>
                      <a:headEnd len="sm" w="sm" type="none"/>
                      <a:tailEnd len="sm" w="sm" type="none"/>
                    </a:lnR>
                    <a:lnT cap="flat" cmpd="sng" w="9525">
                      <a:solidFill>
                        <a:srgbClr val="F3F3F3"/>
                      </a:solidFill>
                      <a:prstDash val="solid"/>
                      <a:round/>
                      <a:headEnd len="sm" w="sm" type="none"/>
                      <a:tailEnd len="sm" w="sm" type="none"/>
                    </a:lnT>
                    <a:lnB cap="flat" cmpd="sng" w="9525">
                      <a:solidFill>
                        <a:srgbClr val="F3F3F3"/>
                      </a:solidFill>
                      <a:prstDash val="solid"/>
                      <a:round/>
                      <a:headEnd len="sm" w="sm" type="none"/>
                      <a:tailEnd len="sm" w="sm" type="none"/>
                    </a:lnB>
                    <a:solidFill>
                      <a:srgbClr val="3DDC84"/>
                    </a:solidFill>
                  </a:tcPr>
                </a:tc>
                <a:tc>
                  <a:txBody>
                    <a:bodyPr/>
                    <a:lstStyle/>
                    <a:p>
                      <a:pPr indent="0" lvl="0" marL="0" rtl="0" algn="r">
                        <a:spcBef>
                          <a:spcPts val="0"/>
                        </a:spcBef>
                        <a:spcAft>
                          <a:spcPts val="0"/>
                        </a:spcAft>
                        <a:buNone/>
                      </a:pPr>
                      <a:r>
                        <a:rPr b="1" lang="fr" sz="1000">
                          <a:latin typeface="Roboto"/>
                          <a:ea typeface="Roboto"/>
                          <a:cs typeface="Roboto"/>
                          <a:sym typeface="Roboto"/>
                        </a:rPr>
                        <a:t>TIME</a:t>
                      </a:r>
                      <a:endParaRPr b="1" sz="1000">
                        <a:latin typeface="Roboto"/>
                        <a:ea typeface="Roboto"/>
                        <a:cs typeface="Roboto"/>
                        <a:sym typeface="Roboto"/>
                      </a:endParaRPr>
                    </a:p>
                  </a:txBody>
                  <a:tcPr marT="91425" marB="91425" marR="91425" marL="91425" anchor="ctr">
                    <a:lnL cap="flat" cmpd="sng" w="9525">
                      <a:solidFill>
                        <a:srgbClr val="F3F3F3"/>
                      </a:solidFill>
                      <a:prstDash val="solid"/>
                      <a:round/>
                      <a:headEnd len="sm" w="sm" type="none"/>
                      <a:tailEnd len="sm" w="sm" type="none"/>
                    </a:lnL>
                    <a:lnR cap="flat" cmpd="sng" w="9525">
                      <a:solidFill>
                        <a:srgbClr val="F3F3F3"/>
                      </a:solidFill>
                      <a:prstDash val="solid"/>
                      <a:round/>
                      <a:headEnd len="sm" w="sm" type="none"/>
                      <a:tailEnd len="sm" w="sm" type="none"/>
                    </a:lnR>
                    <a:lnT cap="flat" cmpd="sng" w="9525">
                      <a:solidFill>
                        <a:srgbClr val="F3F3F3"/>
                      </a:solidFill>
                      <a:prstDash val="solid"/>
                      <a:round/>
                      <a:headEnd len="sm" w="sm" type="none"/>
                      <a:tailEnd len="sm" w="sm" type="none"/>
                    </a:lnT>
                    <a:lnB cap="flat" cmpd="sng" w="9525">
                      <a:solidFill>
                        <a:srgbClr val="F3F3F3"/>
                      </a:solidFill>
                      <a:prstDash val="solid"/>
                      <a:round/>
                      <a:headEnd len="sm" w="sm" type="none"/>
                      <a:tailEnd len="sm" w="sm" type="none"/>
                    </a:lnB>
                    <a:solidFill>
                      <a:srgbClr val="3DDC84"/>
                    </a:solidFill>
                  </a:tcPr>
                </a:tc>
              </a:tr>
              <a:tr h="482350">
                <a:tc>
                  <a:txBody>
                    <a:bodyPr/>
                    <a:lstStyle/>
                    <a:p>
                      <a:pPr indent="0" lvl="0" marL="0" rtl="0" algn="l">
                        <a:spcBef>
                          <a:spcPts val="0"/>
                        </a:spcBef>
                        <a:spcAft>
                          <a:spcPts val="0"/>
                        </a:spcAft>
                        <a:buClr>
                          <a:schemeClr val="dk1"/>
                        </a:buClr>
                        <a:buSzPts val="1100"/>
                        <a:buFont typeface="Arial"/>
                        <a:buNone/>
                      </a:pPr>
                      <a:r>
                        <a:rPr lang="fr" sz="1000">
                          <a:latin typeface="Roboto"/>
                          <a:ea typeface="Roboto"/>
                          <a:cs typeface="Roboto"/>
                          <a:sym typeface="Roboto"/>
                        </a:rPr>
                        <a:t>Logistics &amp;</a:t>
                      </a:r>
                      <a:endParaRPr sz="1000">
                        <a:latin typeface="Roboto"/>
                        <a:ea typeface="Roboto"/>
                        <a:cs typeface="Roboto"/>
                        <a:sym typeface="Roboto"/>
                      </a:endParaRPr>
                    </a:p>
                    <a:p>
                      <a:pPr indent="0" lvl="0" marL="0" rtl="0" algn="l">
                        <a:spcBef>
                          <a:spcPts val="0"/>
                        </a:spcBef>
                        <a:spcAft>
                          <a:spcPts val="0"/>
                        </a:spcAft>
                        <a:buNone/>
                      </a:pPr>
                      <a:r>
                        <a:rPr lang="fr" sz="1000">
                          <a:latin typeface="Roboto"/>
                          <a:ea typeface="Roboto"/>
                          <a:cs typeface="Roboto"/>
                          <a:sym typeface="Roboto"/>
                        </a:rPr>
                        <a:t>Concept Overview</a:t>
                      </a:r>
                      <a:endParaRPr sz="1000">
                        <a:latin typeface="Roboto"/>
                        <a:ea typeface="Roboto"/>
                        <a:cs typeface="Roboto"/>
                        <a:sym typeface="Roboto"/>
                      </a:endParaRPr>
                    </a:p>
                  </a:txBody>
                  <a:tcPr marT="91425" marB="91425" marR="91425" marL="91425" anchor="ctr">
                    <a:lnL cap="flat" cmpd="sng" w="9525">
                      <a:solidFill>
                        <a:srgbClr val="F3F3F3"/>
                      </a:solidFill>
                      <a:prstDash val="solid"/>
                      <a:round/>
                      <a:headEnd len="sm" w="sm" type="none"/>
                      <a:tailEnd len="sm" w="sm" type="none"/>
                    </a:lnL>
                    <a:lnR cap="flat" cmpd="sng" w="9525">
                      <a:solidFill>
                        <a:srgbClr val="F3F3F3"/>
                      </a:solidFill>
                      <a:prstDash val="solid"/>
                      <a:round/>
                      <a:headEnd len="sm" w="sm" type="none"/>
                      <a:tailEnd len="sm" w="sm" type="none"/>
                    </a:lnR>
                    <a:lnT cap="flat" cmpd="sng" w="9525">
                      <a:solidFill>
                        <a:srgbClr val="F3F3F3"/>
                      </a:solidFill>
                      <a:prstDash val="solid"/>
                      <a:round/>
                      <a:headEnd len="sm" w="sm" type="none"/>
                      <a:tailEnd len="sm" w="sm" type="none"/>
                    </a:lnT>
                    <a:lnB cap="flat" cmpd="sng" w="9525">
                      <a:solidFill>
                        <a:srgbClr val="F3F3F3"/>
                      </a:solidFill>
                      <a:prstDash val="solid"/>
                      <a:round/>
                      <a:headEnd len="sm" w="sm" type="none"/>
                      <a:tailEnd len="sm" w="sm" type="none"/>
                    </a:lnB>
                    <a:solidFill>
                      <a:srgbClr val="FFFFFF"/>
                    </a:solidFill>
                  </a:tcPr>
                </a:tc>
                <a:tc>
                  <a:txBody>
                    <a:bodyPr/>
                    <a:lstStyle/>
                    <a:p>
                      <a:pPr indent="0" lvl="0" marL="0" rtl="0" algn="r">
                        <a:spcBef>
                          <a:spcPts val="0"/>
                        </a:spcBef>
                        <a:spcAft>
                          <a:spcPts val="0"/>
                        </a:spcAft>
                        <a:buNone/>
                      </a:pPr>
                      <a:r>
                        <a:rPr lang="fr" sz="1000">
                          <a:latin typeface="Roboto"/>
                          <a:ea typeface="Roboto"/>
                          <a:cs typeface="Roboto"/>
                          <a:sym typeface="Roboto"/>
                        </a:rPr>
                        <a:t>12:00 - 12:15</a:t>
                      </a:r>
                      <a:endParaRPr sz="1000">
                        <a:latin typeface="Roboto"/>
                        <a:ea typeface="Roboto"/>
                        <a:cs typeface="Roboto"/>
                        <a:sym typeface="Roboto"/>
                      </a:endParaRPr>
                    </a:p>
                  </a:txBody>
                  <a:tcPr marT="91425" marB="91425" marR="91425" marL="91425" anchor="ctr">
                    <a:lnL cap="flat" cmpd="sng" w="9525">
                      <a:solidFill>
                        <a:srgbClr val="F3F3F3"/>
                      </a:solidFill>
                      <a:prstDash val="solid"/>
                      <a:round/>
                      <a:headEnd len="sm" w="sm" type="none"/>
                      <a:tailEnd len="sm" w="sm" type="none"/>
                    </a:lnL>
                    <a:lnR cap="flat" cmpd="sng" w="9525">
                      <a:solidFill>
                        <a:srgbClr val="F3F3F3"/>
                      </a:solidFill>
                      <a:prstDash val="solid"/>
                      <a:round/>
                      <a:headEnd len="sm" w="sm" type="none"/>
                      <a:tailEnd len="sm" w="sm" type="none"/>
                    </a:lnR>
                    <a:lnT cap="flat" cmpd="sng" w="9525">
                      <a:solidFill>
                        <a:srgbClr val="F3F3F3"/>
                      </a:solidFill>
                      <a:prstDash val="solid"/>
                      <a:round/>
                      <a:headEnd len="sm" w="sm" type="none"/>
                      <a:tailEnd len="sm" w="sm" type="none"/>
                    </a:lnT>
                    <a:lnB cap="flat" cmpd="sng" w="9525">
                      <a:solidFill>
                        <a:srgbClr val="F3F3F3"/>
                      </a:solidFill>
                      <a:prstDash val="solid"/>
                      <a:round/>
                      <a:headEnd len="sm" w="sm" type="none"/>
                      <a:tailEnd len="sm" w="sm" type="none"/>
                    </a:lnB>
                    <a:solidFill>
                      <a:srgbClr val="FFFFFF"/>
                    </a:solidFill>
                  </a:tcPr>
                </a:tc>
              </a:tr>
              <a:tr h="482350">
                <a:tc>
                  <a:txBody>
                    <a:bodyPr/>
                    <a:lstStyle/>
                    <a:p>
                      <a:pPr indent="0" lvl="0" marL="0" rtl="0" algn="l">
                        <a:spcBef>
                          <a:spcPts val="0"/>
                        </a:spcBef>
                        <a:spcAft>
                          <a:spcPts val="0"/>
                        </a:spcAft>
                        <a:buNone/>
                      </a:pPr>
                      <a:r>
                        <a:rPr lang="fr" sz="1000">
                          <a:latin typeface="Roboto"/>
                          <a:ea typeface="Roboto"/>
                          <a:cs typeface="Roboto"/>
                          <a:sym typeface="Roboto"/>
                        </a:rPr>
                        <a:t>Pathway 1: </a:t>
                      </a:r>
                      <a:endParaRPr sz="1000">
                        <a:latin typeface="Roboto"/>
                        <a:ea typeface="Roboto"/>
                        <a:cs typeface="Roboto"/>
                        <a:sym typeface="Roboto"/>
                      </a:endParaRPr>
                    </a:p>
                    <a:p>
                      <a:pPr indent="0" lvl="0" marL="0" rtl="0" algn="l">
                        <a:spcBef>
                          <a:spcPts val="0"/>
                        </a:spcBef>
                        <a:spcAft>
                          <a:spcPts val="0"/>
                        </a:spcAft>
                        <a:buNone/>
                      </a:pPr>
                      <a:r>
                        <a:rPr lang="fr" sz="1000">
                          <a:latin typeface="Roboto"/>
                          <a:ea typeface="Roboto"/>
                          <a:cs typeface="Roboto"/>
                          <a:sym typeface="Roboto"/>
                        </a:rPr>
                        <a:t>Introduction to Kotlin</a:t>
                      </a:r>
                      <a:endParaRPr sz="1000">
                        <a:latin typeface="Roboto"/>
                        <a:ea typeface="Roboto"/>
                        <a:cs typeface="Roboto"/>
                        <a:sym typeface="Roboto"/>
                      </a:endParaRPr>
                    </a:p>
                  </a:txBody>
                  <a:tcPr marT="91425" marB="91425" marR="91425" marL="91425" anchor="ctr">
                    <a:lnL cap="flat" cmpd="sng" w="9525">
                      <a:solidFill>
                        <a:srgbClr val="F3F3F3"/>
                      </a:solidFill>
                      <a:prstDash val="solid"/>
                      <a:round/>
                      <a:headEnd len="sm" w="sm" type="none"/>
                      <a:tailEnd len="sm" w="sm" type="none"/>
                    </a:lnL>
                    <a:lnR cap="flat" cmpd="sng" w="9525">
                      <a:solidFill>
                        <a:srgbClr val="F3F3F3"/>
                      </a:solidFill>
                      <a:prstDash val="solid"/>
                      <a:round/>
                      <a:headEnd len="sm" w="sm" type="none"/>
                      <a:tailEnd len="sm" w="sm" type="none"/>
                    </a:lnR>
                    <a:lnT cap="flat" cmpd="sng" w="9525">
                      <a:solidFill>
                        <a:srgbClr val="F3F3F3"/>
                      </a:solidFill>
                      <a:prstDash val="solid"/>
                      <a:round/>
                      <a:headEnd len="sm" w="sm" type="none"/>
                      <a:tailEnd len="sm" w="sm" type="none"/>
                    </a:lnT>
                    <a:lnB cap="flat" cmpd="sng" w="9525">
                      <a:solidFill>
                        <a:srgbClr val="F3F3F3"/>
                      </a:solidFill>
                      <a:prstDash val="solid"/>
                      <a:round/>
                      <a:headEnd len="sm" w="sm" type="none"/>
                      <a:tailEnd len="sm" w="sm" type="none"/>
                    </a:lnB>
                    <a:solidFill>
                      <a:srgbClr val="F3F3F3"/>
                    </a:solidFill>
                  </a:tcPr>
                </a:tc>
                <a:tc>
                  <a:txBody>
                    <a:bodyPr/>
                    <a:lstStyle/>
                    <a:p>
                      <a:pPr indent="0" lvl="0" marL="0" rtl="0" algn="r">
                        <a:spcBef>
                          <a:spcPts val="0"/>
                        </a:spcBef>
                        <a:spcAft>
                          <a:spcPts val="0"/>
                        </a:spcAft>
                        <a:buNone/>
                      </a:pPr>
                      <a:r>
                        <a:rPr lang="fr" sz="1000">
                          <a:solidFill>
                            <a:srgbClr val="000000"/>
                          </a:solidFill>
                          <a:latin typeface="Roboto"/>
                          <a:ea typeface="Roboto"/>
                          <a:cs typeface="Roboto"/>
                          <a:sym typeface="Roboto"/>
                        </a:rPr>
                        <a:t>12:15 - 1:15</a:t>
                      </a:r>
                      <a:endParaRPr sz="1000">
                        <a:latin typeface="Roboto"/>
                        <a:ea typeface="Roboto"/>
                        <a:cs typeface="Roboto"/>
                        <a:sym typeface="Roboto"/>
                      </a:endParaRPr>
                    </a:p>
                  </a:txBody>
                  <a:tcPr marT="91425" marB="91425" marR="91425" marL="91425" anchor="ctr">
                    <a:lnL cap="flat" cmpd="sng" w="9525">
                      <a:solidFill>
                        <a:srgbClr val="F3F3F3"/>
                      </a:solidFill>
                      <a:prstDash val="solid"/>
                      <a:round/>
                      <a:headEnd len="sm" w="sm" type="none"/>
                      <a:tailEnd len="sm" w="sm" type="none"/>
                    </a:lnL>
                    <a:lnR cap="flat" cmpd="sng" w="9525">
                      <a:solidFill>
                        <a:srgbClr val="F3F3F3"/>
                      </a:solidFill>
                      <a:prstDash val="solid"/>
                      <a:round/>
                      <a:headEnd len="sm" w="sm" type="none"/>
                      <a:tailEnd len="sm" w="sm" type="none"/>
                    </a:lnR>
                    <a:lnT cap="flat" cmpd="sng" w="9525">
                      <a:solidFill>
                        <a:srgbClr val="F3F3F3"/>
                      </a:solidFill>
                      <a:prstDash val="solid"/>
                      <a:round/>
                      <a:headEnd len="sm" w="sm" type="none"/>
                      <a:tailEnd len="sm" w="sm" type="none"/>
                    </a:lnT>
                    <a:lnB cap="flat" cmpd="sng" w="9525">
                      <a:solidFill>
                        <a:srgbClr val="F3F3F3"/>
                      </a:solidFill>
                      <a:prstDash val="solid"/>
                      <a:round/>
                      <a:headEnd len="sm" w="sm" type="none"/>
                      <a:tailEnd len="sm" w="sm" type="none"/>
                    </a:lnB>
                    <a:solidFill>
                      <a:srgbClr val="F3F3F3"/>
                    </a:solidFill>
                  </a:tcPr>
                </a:tc>
              </a:tr>
              <a:tr h="353550">
                <a:tc>
                  <a:txBody>
                    <a:bodyPr/>
                    <a:lstStyle/>
                    <a:p>
                      <a:pPr indent="0" lvl="0" marL="0" rtl="0" algn="l">
                        <a:spcBef>
                          <a:spcPts val="0"/>
                        </a:spcBef>
                        <a:spcAft>
                          <a:spcPts val="0"/>
                        </a:spcAft>
                        <a:buNone/>
                      </a:pPr>
                      <a:r>
                        <a:rPr lang="fr" sz="1000">
                          <a:latin typeface="Roboto"/>
                          <a:ea typeface="Roboto"/>
                          <a:cs typeface="Roboto"/>
                          <a:sym typeface="Roboto"/>
                        </a:rPr>
                        <a:t>Break</a:t>
                      </a:r>
                      <a:endParaRPr sz="1000">
                        <a:latin typeface="Roboto"/>
                        <a:ea typeface="Roboto"/>
                        <a:cs typeface="Roboto"/>
                        <a:sym typeface="Roboto"/>
                      </a:endParaRPr>
                    </a:p>
                  </a:txBody>
                  <a:tcPr marT="91425" marB="91425" marR="91425" marL="91425" anchor="ctr">
                    <a:lnL cap="flat" cmpd="sng" w="9525">
                      <a:solidFill>
                        <a:srgbClr val="F3F3F3"/>
                      </a:solidFill>
                      <a:prstDash val="solid"/>
                      <a:round/>
                      <a:headEnd len="sm" w="sm" type="none"/>
                      <a:tailEnd len="sm" w="sm" type="none"/>
                    </a:lnL>
                    <a:lnR cap="flat" cmpd="sng" w="9525">
                      <a:solidFill>
                        <a:srgbClr val="F3F3F3"/>
                      </a:solidFill>
                      <a:prstDash val="solid"/>
                      <a:round/>
                      <a:headEnd len="sm" w="sm" type="none"/>
                      <a:tailEnd len="sm" w="sm" type="none"/>
                    </a:lnR>
                    <a:lnT cap="flat" cmpd="sng" w="9525">
                      <a:solidFill>
                        <a:srgbClr val="F3F3F3"/>
                      </a:solidFill>
                      <a:prstDash val="solid"/>
                      <a:round/>
                      <a:headEnd len="sm" w="sm" type="none"/>
                      <a:tailEnd len="sm" w="sm" type="none"/>
                    </a:lnT>
                    <a:lnB cap="flat" cmpd="sng" w="9525">
                      <a:solidFill>
                        <a:srgbClr val="F3F3F3"/>
                      </a:solidFill>
                      <a:prstDash val="solid"/>
                      <a:round/>
                      <a:headEnd len="sm" w="sm" type="none"/>
                      <a:tailEnd len="sm" w="sm" type="none"/>
                    </a:lnB>
                    <a:solidFill>
                      <a:srgbClr val="FFFFFF"/>
                    </a:solidFill>
                  </a:tcPr>
                </a:tc>
                <a:tc>
                  <a:txBody>
                    <a:bodyPr/>
                    <a:lstStyle/>
                    <a:p>
                      <a:pPr indent="0" lvl="0" marL="0" rtl="0" algn="r">
                        <a:spcBef>
                          <a:spcPts val="0"/>
                        </a:spcBef>
                        <a:spcAft>
                          <a:spcPts val="0"/>
                        </a:spcAft>
                        <a:buNone/>
                      </a:pPr>
                      <a:r>
                        <a:rPr lang="fr" sz="1000">
                          <a:solidFill>
                            <a:srgbClr val="000000"/>
                          </a:solidFill>
                          <a:latin typeface="Roboto"/>
                          <a:ea typeface="Roboto"/>
                          <a:cs typeface="Roboto"/>
                          <a:sym typeface="Roboto"/>
                        </a:rPr>
                        <a:t>1:15 - 1:30</a:t>
                      </a:r>
                      <a:endParaRPr sz="1000">
                        <a:latin typeface="Roboto"/>
                        <a:ea typeface="Roboto"/>
                        <a:cs typeface="Roboto"/>
                        <a:sym typeface="Roboto"/>
                      </a:endParaRPr>
                    </a:p>
                  </a:txBody>
                  <a:tcPr marT="91425" marB="91425" marR="91425" marL="91425" anchor="ctr">
                    <a:lnL cap="flat" cmpd="sng" w="9525">
                      <a:solidFill>
                        <a:srgbClr val="F3F3F3"/>
                      </a:solidFill>
                      <a:prstDash val="solid"/>
                      <a:round/>
                      <a:headEnd len="sm" w="sm" type="none"/>
                      <a:tailEnd len="sm" w="sm" type="none"/>
                    </a:lnL>
                    <a:lnR cap="flat" cmpd="sng" w="9525">
                      <a:solidFill>
                        <a:srgbClr val="F3F3F3"/>
                      </a:solidFill>
                      <a:prstDash val="solid"/>
                      <a:round/>
                      <a:headEnd len="sm" w="sm" type="none"/>
                      <a:tailEnd len="sm" w="sm" type="none"/>
                    </a:lnR>
                    <a:lnT cap="flat" cmpd="sng" w="9525">
                      <a:solidFill>
                        <a:srgbClr val="F3F3F3"/>
                      </a:solidFill>
                      <a:prstDash val="solid"/>
                      <a:round/>
                      <a:headEnd len="sm" w="sm" type="none"/>
                      <a:tailEnd len="sm" w="sm" type="none"/>
                    </a:lnT>
                    <a:lnB cap="flat" cmpd="sng" w="9525">
                      <a:solidFill>
                        <a:srgbClr val="F3F3F3"/>
                      </a:solidFill>
                      <a:prstDash val="solid"/>
                      <a:round/>
                      <a:headEnd len="sm" w="sm" type="none"/>
                      <a:tailEnd len="sm" w="sm" type="none"/>
                    </a:lnB>
                    <a:solidFill>
                      <a:srgbClr val="FFFFFF"/>
                    </a:solidFill>
                  </a:tcPr>
                </a:tc>
              </a:tr>
              <a:tr h="353550">
                <a:tc>
                  <a:txBody>
                    <a:bodyPr/>
                    <a:lstStyle/>
                    <a:p>
                      <a:pPr indent="0" lvl="0" marL="0" rtl="0" algn="l">
                        <a:spcBef>
                          <a:spcPts val="0"/>
                        </a:spcBef>
                        <a:spcAft>
                          <a:spcPts val="0"/>
                        </a:spcAft>
                        <a:buNone/>
                      </a:pPr>
                      <a:r>
                        <a:rPr lang="fr" sz="1000">
                          <a:latin typeface="Roboto"/>
                          <a:ea typeface="Roboto"/>
                          <a:cs typeface="Roboto"/>
                          <a:sym typeface="Roboto"/>
                        </a:rPr>
                        <a:t>Pathway 2: Create Your First Android App</a:t>
                      </a:r>
                      <a:r>
                        <a:rPr lang="fr" sz="1000">
                          <a:latin typeface="Roboto"/>
                          <a:ea typeface="Roboto"/>
                          <a:cs typeface="Roboto"/>
                          <a:sym typeface="Roboto"/>
                        </a:rPr>
                        <a:t>*</a:t>
                      </a:r>
                      <a:endParaRPr sz="1000">
                        <a:latin typeface="Roboto"/>
                        <a:ea typeface="Roboto"/>
                        <a:cs typeface="Roboto"/>
                        <a:sym typeface="Roboto"/>
                      </a:endParaRPr>
                    </a:p>
                  </a:txBody>
                  <a:tcPr marT="91425" marB="91425" marR="91425" marL="91425" anchor="ctr">
                    <a:lnL cap="flat" cmpd="sng" w="9525">
                      <a:solidFill>
                        <a:srgbClr val="F3F3F3"/>
                      </a:solidFill>
                      <a:prstDash val="solid"/>
                      <a:round/>
                      <a:headEnd len="sm" w="sm" type="none"/>
                      <a:tailEnd len="sm" w="sm" type="none"/>
                    </a:lnL>
                    <a:lnR cap="flat" cmpd="sng" w="9525">
                      <a:solidFill>
                        <a:srgbClr val="F3F3F3"/>
                      </a:solidFill>
                      <a:prstDash val="solid"/>
                      <a:round/>
                      <a:headEnd len="sm" w="sm" type="none"/>
                      <a:tailEnd len="sm" w="sm" type="none"/>
                    </a:lnR>
                    <a:lnT cap="flat" cmpd="sng" w="9525">
                      <a:solidFill>
                        <a:srgbClr val="F3F3F3"/>
                      </a:solidFill>
                      <a:prstDash val="solid"/>
                      <a:round/>
                      <a:headEnd len="sm" w="sm" type="none"/>
                      <a:tailEnd len="sm" w="sm" type="none"/>
                    </a:lnT>
                    <a:lnB cap="flat" cmpd="sng" w="9525">
                      <a:solidFill>
                        <a:srgbClr val="F3F3F3"/>
                      </a:solidFill>
                      <a:prstDash val="solid"/>
                      <a:round/>
                      <a:headEnd len="sm" w="sm" type="none"/>
                      <a:tailEnd len="sm" w="sm" type="none"/>
                    </a:lnB>
                    <a:solidFill>
                      <a:srgbClr val="F3F3F3"/>
                    </a:solidFill>
                  </a:tcPr>
                </a:tc>
                <a:tc>
                  <a:txBody>
                    <a:bodyPr/>
                    <a:lstStyle/>
                    <a:p>
                      <a:pPr indent="0" lvl="0" marL="0" rtl="0" algn="r">
                        <a:spcBef>
                          <a:spcPts val="0"/>
                        </a:spcBef>
                        <a:spcAft>
                          <a:spcPts val="0"/>
                        </a:spcAft>
                        <a:buNone/>
                      </a:pPr>
                      <a:r>
                        <a:rPr lang="fr" sz="1000">
                          <a:solidFill>
                            <a:srgbClr val="000000"/>
                          </a:solidFill>
                          <a:latin typeface="Roboto"/>
                          <a:ea typeface="Roboto"/>
                          <a:cs typeface="Roboto"/>
                          <a:sym typeface="Roboto"/>
                        </a:rPr>
                        <a:t>1:30 - </a:t>
                      </a:r>
                      <a:r>
                        <a:rPr lang="fr" sz="1000">
                          <a:latin typeface="Roboto"/>
                          <a:ea typeface="Roboto"/>
                          <a:cs typeface="Roboto"/>
                          <a:sym typeface="Roboto"/>
                        </a:rPr>
                        <a:t>3</a:t>
                      </a:r>
                      <a:r>
                        <a:rPr lang="fr" sz="1000">
                          <a:solidFill>
                            <a:srgbClr val="000000"/>
                          </a:solidFill>
                          <a:latin typeface="Roboto"/>
                          <a:ea typeface="Roboto"/>
                          <a:cs typeface="Roboto"/>
                          <a:sym typeface="Roboto"/>
                        </a:rPr>
                        <a:t>:</a:t>
                      </a:r>
                      <a:r>
                        <a:rPr lang="fr" sz="1000">
                          <a:latin typeface="Roboto"/>
                          <a:ea typeface="Roboto"/>
                          <a:cs typeface="Roboto"/>
                          <a:sym typeface="Roboto"/>
                        </a:rPr>
                        <a:t>30</a:t>
                      </a:r>
                      <a:endParaRPr sz="1000">
                        <a:latin typeface="Roboto"/>
                        <a:ea typeface="Roboto"/>
                        <a:cs typeface="Roboto"/>
                        <a:sym typeface="Roboto"/>
                      </a:endParaRPr>
                    </a:p>
                  </a:txBody>
                  <a:tcPr marT="91425" marB="91425" marR="91425" marL="91425" anchor="ctr">
                    <a:lnL cap="flat" cmpd="sng" w="9525">
                      <a:solidFill>
                        <a:srgbClr val="F3F3F3"/>
                      </a:solidFill>
                      <a:prstDash val="solid"/>
                      <a:round/>
                      <a:headEnd len="sm" w="sm" type="none"/>
                      <a:tailEnd len="sm" w="sm" type="none"/>
                    </a:lnL>
                    <a:lnR cap="flat" cmpd="sng" w="9525">
                      <a:solidFill>
                        <a:srgbClr val="F3F3F3"/>
                      </a:solidFill>
                      <a:prstDash val="solid"/>
                      <a:round/>
                      <a:headEnd len="sm" w="sm" type="none"/>
                      <a:tailEnd len="sm" w="sm" type="none"/>
                    </a:lnR>
                    <a:lnT cap="flat" cmpd="sng" w="9525">
                      <a:solidFill>
                        <a:srgbClr val="F3F3F3"/>
                      </a:solidFill>
                      <a:prstDash val="solid"/>
                      <a:round/>
                      <a:headEnd len="sm" w="sm" type="none"/>
                      <a:tailEnd len="sm" w="sm" type="none"/>
                    </a:lnT>
                    <a:lnB cap="flat" cmpd="sng" w="9525">
                      <a:solidFill>
                        <a:srgbClr val="F3F3F3"/>
                      </a:solidFill>
                      <a:prstDash val="solid"/>
                      <a:round/>
                      <a:headEnd len="sm" w="sm" type="none"/>
                      <a:tailEnd len="sm" w="sm" type="none"/>
                    </a:lnB>
                    <a:solidFill>
                      <a:srgbClr val="F3F3F3"/>
                    </a:solidFill>
                  </a:tcPr>
                </a:tc>
              </a:tr>
              <a:tr h="353550">
                <a:tc>
                  <a:txBody>
                    <a:bodyPr/>
                    <a:lstStyle/>
                    <a:p>
                      <a:pPr indent="0" lvl="0" marL="0" rtl="0" algn="l">
                        <a:spcBef>
                          <a:spcPts val="0"/>
                        </a:spcBef>
                        <a:spcAft>
                          <a:spcPts val="0"/>
                        </a:spcAft>
                        <a:buNone/>
                      </a:pPr>
                      <a:r>
                        <a:rPr lang="fr" sz="1000">
                          <a:latin typeface="Roboto"/>
                          <a:ea typeface="Roboto"/>
                          <a:cs typeface="Roboto"/>
                          <a:sym typeface="Roboto"/>
                        </a:rPr>
                        <a:t>Pathway 3: Build a Basic Layout</a:t>
                      </a:r>
                      <a:endParaRPr sz="1000">
                        <a:latin typeface="Roboto"/>
                        <a:ea typeface="Roboto"/>
                        <a:cs typeface="Roboto"/>
                        <a:sym typeface="Roboto"/>
                      </a:endParaRPr>
                    </a:p>
                  </a:txBody>
                  <a:tcPr marT="91425" marB="91425" marR="91425" marL="91425" anchor="ctr">
                    <a:lnL cap="flat" cmpd="sng" w="9525">
                      <a:solidFill>
                        <a:srgbClr val="F3F3F3"/>
                      </a:solidFill>
                      <a:prstDash val="solid"/>
                      <a:round/>
                      <a:headEnd len="sm" w="sm" type="none"/>
                      <a:tailEnd len="sm" w="sm" type="none"/>
                    </a:lnL>
                    <a:lnR cap="flat" cmpd="sng" w="9525">
                      <a:solidFill>
                        <a:srgbClr val="F3F3F3"/>
                      </a:solidFill>
                      <a:prstDash val="solid"/>
                      <a:round/>
                      <a:headEnd len="sm" w="sm" type="none"/>
                      <a:tailEnd len="sm" w="sm" type="none"/>
                    </a:lnR>
                    <a:lnT cap="flat" cmpd="sng" w="9525">
                      <a:solidFill>
                        <a:srgbClr val="F3F3F3"/>
                      </a:solidFill>
                      <a:prstDash val="solid"/>
                      <a:round/>
                      <a:headEnd len="sm" w="sm" type="none"/>
                      <a:tailEnd len="sm" w="sm" type="none"/>
                    </a:lnT>
                    <a:lnB cap="flat" cmpd="sng" w="9525">
                      <a:solidFill>
                        <a:srgbClr val="F3F3F3"/>
                      </a:solidFill>
                      <a:prstDash val="solid"/>
                      <a:round/>
                      <a:headEnd len="sm" w="sm" type="none"/>
                      <a:tailEnd len="sm" w="sm" type="none"/>
                    </a:lnB>
                    <a:solidFill>
                      <a:srgbClr val="FFFFFF"/>
                    </a:solidFill>
                  </a:tcPr>
                </a:tc>
                <a:tc>
                  <a:txBody>
                    <a:bodyPr/>
                    <a:lstStyle/>
                    <a:p>
                      <a:pPr indent="0" lvl="0" marL="0" rtl="0" algn="r">
                        <a:spcBef>
                          <a:spcPts val="0"/>
                        </a:spcBef>
                        <a:spcAft>
                          <a:spcPts val="0"/>
                        </a:spcAft>
                        <a:buNone/>
                      </a:pPr>
                      <a:r>
                        <a:rPr lang="fr" sz="1000">
                          <a:latin typeface="Roboto"/>
                          <a:ea typeface="Roboto"/>
                          <a:cs typeface="Roboto"/>
                          <a:sym typeface="Roboto"/>
                        </a:rPr>
                        <a:t>3</a:t>
                      </a:r>
                      <a:r>
                        <a:rPr lang="fr" sz="1000">
                          <a:solidFill>
                            <a:srgbClr val="000000"/>
                          </a:solidFill>
                          <a:latin typeface="Roboto"/>
                          <a:ea typeface="Roboto"/>
                          <a:cs typeface="Roboto"/>
                          <a:sym typeface="Roboto"/>
                        </a:rPr>
                        <a:t>:</a:t>
                      </a:r>
                      <a:r>
                        <a:rPr lang="fr" sz="1000">
                          <a:latin typeface="Roboto"/>
                          <a:ea typeface="Roboto"/>
                          <a:cs typeface="Roboto"/>
                          <a:sym typeface="Roboto"/>
                        </a:rPr>
                        <a:t>30</a:t>
                      </a:r>
                      <a:r>
                        <a:rPr lang="fr" sz="1000">
                          <a:solidFill>
                            <a:srgbClr val="000000"/>
                          </a:solidFill>
                          <a:latin typeface="Roboto"/>
                          <a:ea typeface="Roboto"/>
                          <a:cs typeface="Roboto"/>
                          <a:sym typeface="Roboto"/>
                        </a:rPr>
                        <a:t> - </a:t>
                      </a:r>
                      <a:r>
                        <a:rPr lang="fr" sz="1000">
                          <a:latin typeface="Roboto"/>
                          <a:ea typeface="Roboto"/>
                          <a:cs typeface="Roboto"/>
                          <a:sym typeface="Roboto"/>
                        </a:rPr>
                        <a:t>4</a:t>
                      </a:r>
                      <a:r>
                        <a:rPr lang="fr" sz="1000">
                          <a:solidFill>
                            <a:srgbClr val="000000"/>
                          </a:solidFill>
                          <a:latin typeface="Roboto"/>
                          <a:ea typeface="Roboto"/>
                          <a:cs typeface="Roboto"/>
                          <a:sym typeface="Roboto"/>
                        </a:rPr>
                        <a:t>:</a:t>
                      </a:r>
                      <a:r>
                        <a:rPr lang="fr" sz="1000">
                          <a:latin typeface="Roboto"/>
                          <a:ea typeface="Roboto"/>
                          <a:cs typeface="Roboto"/>
                          <a:sym typeface="Roboto"/>
                        </a:rPr>
                        <a:t>3</a:t>
                      </a:r>
                      <a:r>
                        <a:rPr lang="fr" sz="1000">
                          <a:solidFill>
                            <a:srgbClr val="000000"/>
                          </a:solidFill>
                          <a:latin typeface="Roboto"/>
                          <a:ea typeface="Roboto"/>
                          <a:cs typeface="Roboto"/>
                          <a:sym typeface="Roboto"/>
                        </a:rPr>
                        <a:t>0</a:t>
                      </a:r>
                      <a:endParaRPr sz="1000">
                        <a:latin typeface="Roboto"/>
                        <a:ea typeface="Roboto"/>
                        <a:cs typeface="Roboto"/>
                        <a:sym typeface="Roboto"/>
                      </a:endParaRPr>
                    </a:p>
                  </a:txBody>
                  <a:tcPr marT="91425" marB="91425" marR="91425" marL="91425" anchor="ctr">
                    <a:lnL cap="flat" cmpd="sng" w="9525">
                      <a:solidFill>
                        <a:srgbClr val="F3F3F3"/>
                      </a:solidFill>
                      <a:prstDash val="solid"/>
                      <a:round/>
                      <a:headEnd len="sm" w="sm" type="none"/>
                      <a:tailEnd len="sm" w="sm" type="none"/>
                    </a:lnL>
                    <a:lnR cap="flat" cmpd="sng" w="9525">
                      <a:solidFill>
                        <a:srgbClr val="F3F3F3"/>
                      </a:solidFill>
                      <a:prstDash val="solid"/>
                      <a:round/>
                      <a:headEnd len="sm" w="sm" type="none"/>
                      <a:tailEnd len="sm" w="sm" type="none"/>
                    </a:lnR>
                    <a:lnT cap="flat" cmpd="sng" w="9525">
                      <a:solidFill>
                        <a:srgbClr val="F3F3F3"/>
                      </a:solidFill>
                      <a:prstDash val="solid"/>
                      <a:round/>
                      <a:headEnd len="sm" w="sm" type="none"/>
                      <a:tailEnd len="sm" w="sm" type="none"/>
                    </a:lnT>
                    <a:lnB cap="flat" cmpd="sng" w="9525">
                      <a:solidFill>
                        <a:srgbClr val="F3F3F3"/>
                      </a:solidFill>
                      <a:prstDash val="solid"/>
                      <a:round/>
                      <a:headEnd len="sm" w="sm" type="none"/>
                      <a:tailEnd len="sm" w="sm" type="none"/>
                    </a:lnB>
                    <a:solidFill>
                      <a:srgbClr val="FFFFFF"/>
                    </a:solidFill>
                  </a:tcPr>
                </a:tc>
              </a:tr>
            </a:tbl>
          </a:graphicData>
        </a:graphic>
      </p:graphicFrame>
      <p:graphicFrame>
        <p:nvGraphicFramePr>
          <p:cNvPr id="494" name="Google Shape;494;p41"/>
          <p:cNvGraphicFramePr/>
          <p:nvPr/>
        </p:nvGraphicFramePr>
        <p:xfrm>
          <a:off x="3316185" y="1575964"/>
          <a:ext cx="3000000" cy="3000000"/>
        </p:xfrm>
        <a:graphic>
          <a:graphicData uri="http://schemas.openxmlformats.org/drawingml/2006/table">
            <a:tbl>
              <a:tblPr>
                <a:noFill/>
                <a:tableStyleId>{EB6B8404-89D5-417E-B8D9-BC4F11357DAE}</a:tableStyleId>
              </a:tblPr>
              <a:tblGrid>
                <a:gridCol w="1483100"/>
                <a:gridCol w="960675"/>
              </a:tblGrid>
              <a:tr h="369200">
                <a:tc>
                  <a:txBody>
                    <a:bodyPr/>
                    <a:lstStyle/>
                    <a:p>
                      <a:pPr indent="0" lvl="0" marL="0" rtl="0" algn="l">
                        <a:spcBef>
                          <a:spcPts val="0"/>
                        </a:spcBef>
                        <a:spcAft>
                          <a:spcPts val="0"/>
                        </a:spcAft>
                        <a:buNone/>
                      </a:pPr>
                      <a:r>
                        <a:rPr b="1" lang="fr" sz="1000">
                          <a:latin typeface="Roboto"/>
                          <a:ea typeface="Roboto"/>
                          <a:cs typeface="Roboto"/>
                          <a:sym typeface="Roboto"/>
                        </a:rPr>
                        <a:t>TOPIC</a:t>
                      </a:r>
                      <a:endParaRPr b="1" sz="1000">
                        <a:latin typeface="Roboto"/>
                        <a:ea typeface="Roboto"/>
                        <a:cs typeface="Roboto"/>
                        <a:sym typeface="Roboto"/>
                      </a:endParaRPr>
                    </a:p>
                  </a:txBody>
                  <a:tcPr marT="91425" marB="91425" marR="91425" marL="91425" anchor="ctr">
                    <a:lnL cap="flat" cmpd="sng" w="9525">
                      <a:solidFill>
                        <a:srgbClr val="F3F3F3"/>
                      </a:solidFill>
                      <a:prstDash val="solid"/>
                      <a:round/>
                      <a:headEnd len="sm" w="sm" type="none"/>
                      <a:tailEnd len="sm" w="sm" type="none"/>
                    </a:lnL>
                    <a:lnR cap="flat" cmpd="sng" w="9525">
                      <a:solidFill>
                        <a:srgbClr val="F3F3F3"/>
                      </a:solidFill>
                      <a:prstDash val="solid"/>
                      <a:round/>
                      <a:headEnd len="sm" w="sm" type="none"/>
                      <a:tailEnd len="sm" w="sm" type="none"/>
                    </a:lnR>
                    <a:lnT cap="flat" cmpd="sng" w="9525">
                      <a:solidFill>
                        <a:srgbClr val="F3F3F3"/>
                      </a:solidFill>
                      <a:prstDash val="solid"/>
                      <a:round/>
                      <a:headEnd len="sm" w="sm" type="none"/>
                      <a:tailEnd len="sm" w="sm" type="none"/>
                    </a:lnT>
                    <a:lnB cap="flat" cmpd="sng" w="9525">
                      <a:solidFill>
                        <a:srgbClr val="F3F3F3"/>
                      </a:solidFill>
                      <a:prstDash val="solid"/>
                      <a:round/>
                      <a:headEnd len="sm" w="sm" type="none"/>
                      <a:tailEnd len="sm" w="sm" type="none"/>
                    </a:lnB>
                    <a:solidFill>
                      <a:srgbClr val="3DDC84"/>
                    </a:solidFill>
                  </a:tcPr>
                </a:tc>
                <a:tc>
                  <a:txBody>
                    <a:bodyPr/>
                    <a:lstStyle/>
                    <a:p>
                      <a:pPr indent="0" lvl="0" marL="0" rtl="0" algn="r">
                        <a:spcBef>
                          <a:spcPts val="0"/>
                        </a:spcBef>
                        <a:spcAft>
                          <a:spcPts val="0"/>
                        </a:spcAft>
                        <a:buNone/>
                      </a:pPr>
                      <a:r>
                        <a:rPr b="1" lang="fr" sz="1000">
                          <a:latin typeface="Roboto"/>
                          <a:ea typeface="Roboto"/>
                          <a:cs typeface="Roboto"/>
                          <a:sym typeface="Roboto"/>
                        </a:rPr>
                        <a:t>TIME</a:t>
                      </a:r>
                      <a:endParaRPr b="1" sz="1000">
                        <a:latin typeface="Roboto"/>
                        <a:ea typeface="Roboto"/>
                        <a:cs typeface="Roboto"/>
                        <a:sym typeface="Roboto"/>
                      </a:endParaRPr>
                    </a:p>
                  </a:txBody>
                  <a:tcPr marT="91425" marB="91425" marR="91425" marL="91425" anchor="ctr">
                    <a:lnL cap="flat" cmpd="sng" w="9525">
                      <a:solidFill>
                        <a:srgbClr val="F3F3F3"/>
                      </a:solidFill>
                      <a:prstDash val="solid"/>
                      <a:round/>
                      <a:headEnd len="sm" w="sm" type="none"/>
                      <a:tailEnd len="sm" w="sm" type="none"/>
                    </a:lnL>
                    <a:lnR cap="flat" cmpd="sng" w="9525">
                      <a:solidFill>
                        <a:srgbClr val="F3F3F3"/>
                      </a:solidFill>
                      <a:prstDash val="solid"/>
                      <a:round/>
                      <a:headEnd len="sm" w="sm" type="none"/>
                      <a:tailEnd len="sm" w="sm" type="none"/>
                    </a:lnR>
                    <a:lnT cap="flat" cmpd="sng" w="9525">
                      <a:solidFill>
                        <a:srgbClr val="F3F3F3"/>
                      </a:solidFill>
                      <a:prstDash val="solid"/>
                      <a:round/>
                      <a:headEnd len="sm" w="sm" type="none"/>
                      <a:tailEnd len="sm" w="sm" type="none"/>
                    </a:lnT>
                    <a:lnB cap="flat" cmpd="sng" w="9525">
                      <a:solidFill>
                        <a:srgbClr val="F3F3F3"/>
                      </a:solidFill>
                      <a:prstDash val="solid"/>
                      <a:round/>
                      <a:headEnd len="sm" w="sm" type="none"/>
                      <a:tailEnd len="sm" w="sm" type="none"/>
                    </a:lnB>
                    <a:solidFill>
                      <a:srgbClr val="3DDC84"/>
                    </a:solidFill>
                  </a:tcPr>
                </a:tc>
              </a:tr>
              <a:tr h="503700">
                <a:tc>
                  <a:txBody>
                    <a:bodyPr/>
                    <a:lstStyle/>
                    <a:p>
                      <a:pPr indent="0" lvl="0" marL="0" rtl="0" algn="l">
                        <a:spcBef>
                          <a:spcPts val="0"/>
                        </a:spcBef>
                        <a:spcAft>
                          <a:spcPts val="0"/>
                        </a:spcAft>
                        <a:buNone/>
                      </a:pPr>
                      <a:r>
                        <a:rPr lang="fr" sz="1000">
                          <a:latin typeface="Roboto"/>
                          <a:ea typeface="Roboto"/>
                          <a:cs typeface="Roboto"/>
                          <a:sym typeface="Roboto"/>
                        </a:rPr>
                        <a:t>Logistics &amp;</a:t>
                      </a:r>
                      <a:endParaRPr sz="1000">
                        <a:latin typeface="Roboto"/>
                        <a:ea typeface="Roboto"/>
                        <a:cs typeface="Roboto"/>
                        <a:sym typeface="Roboto"/>
                      </a:endParaRPr>
                    </a:p>
                    <a:p>
                      <a:pPr indent="0" lvl="0" marL="0" rtl="0" algn="l">
                        <a:spcBef>
                          <a:spcPts val="0"/>
                        </a:spcBef>
                        <a:spcAft>
                          <a:spcPts val="0"/>
                        </a:spcAft>
                        <a:buNone/>
                      </a:pPr>
                      <a:r>
                        <a:rPr lang="fr" sz="1000">
                          <a:latin typeface="Roboto"/>
                          <a:ea typeface="Roboto"/>
                          <a:cs typeface="Roboto"/>
                          <a:sym typeface="Roboto"/>
                        </a:rPr>
                        <a:t>Concept Overview</a:t>
                      </a:r>
                      <a:endParaRPr sz="1000">
                        <a:latin typeface="Roboto"/>
                        <a:ea typeface="Roboto"/>
                        <a:cs typeface="Roboto"/>
                        <a:sym typeface="Roboto"/>
                      </a:endParaRPr>
                    </a:p>
                  </a:txBody>
                  <a:tcPr marT="91425" marB="91425" marR="91425" marL="91425" anchor="ctr">
                    <a:lnL cap="flat" cmpd="sng" w="9525">
                      <a:solidFill>
                        <a:srgbClr val="F3F3F3"/>
                      </a:solidFill>
                      <a:prstDash val="solid"/>
                      <a:round/>
                      <a:headEnd len="sm" w="sm" type="none"/>
                      <a:tailEnd len="sm" w="sm" type="none"/>
                    </a:lnL>
                    <a:lnR cap="flat" cmpd="sng" w="9525">
                      <a:solidFill>
                        <a:srgbClr val="F3F3F3"/>
                      </a:solidFill>
                      <a:prstDash val="solid"/>
                      <a:round/>
                      <a:headEnd len="sm" w="sm" type="none"/>
                      <a:tailEnd len="sm" w="sm" type="none"/>
                    </a:lnR>
                    <a:lnT cap="flat" cmpd="sng" w="9525">
                      <a:solidFill>
                        <a:srgbClr val="F3F3F3"/>
                      </a:solidFill>
                      <a:prstDash val="solid"/>
                      <a:round/>
                      <a:headEnd len="sm" w="sm" type="none"/>
                      <a:tailEnd len="sm" w="sm" type="none"/>
                    </a:lnT>
                    <a:lnB cap="flat" cmpd="sng" w="9525">
                      <a:solidFill>
                        <a:srgbClr val="F3F3F3"/>
                      </a:solidFill>
                      <a:prstDash val="solid"/>
                      <a:round/>
                      <a:headEnd len="sm" w="sm" type="none"/>
                      <a:tailEnd len="sm" w="sm" type="none"/>
                    </a:lnB>
                    <a:solidFill>
                      <a:srgbClr val="FFFFFF"/>
                    </a:solidFill>
                  </a:tcPr>
                </a:tc>
                <a:tc>
                  <a:txBody>
                    <a:bodyPr/>
                    <a:lstStyle/>
                    <a:p>
                      <a:pPr indent="0" lvl="0" marL="0" rtl="0" algn="r">
                        <a:spcBef>
                          <a:spcPts val="0"/>
                        </a:spcBef>
                        <a:spcAft>
                          <a:spcPts val="0"/>
                        </a:spcAft>
                        <a:buNone/>
                      </a:pPr>
                      <a:r>
                        <a:rPr lang="fr" sz="1000">
                          <a:latin typeface="Roboto"/>
                          <a:ea typeface="Roboto"/>
                          <a:cs typeface="Roboto"/>
                          <a:sym typeface="Roboto"/>
                        </a:rPr>
                        <a:t>12:00 - 12:15</a:t>
                      </a:r>
                      <a:endParaRPr sz="1000">
                        <a:latin typeface="Roboto"/>
                        <a:ea typeface="Roboto"/>
                        <a:cs typeface="Roboto"/>
                        <a:sym typeface="Roboto"/>
                      </a:endParaRPr>
                    </a:p>
                  </a:txBody>
                  <a:tcPr marT="91425" marB="91425" marR="91425" marL="91425" anchor="ctr">
                    <a:lnL cap="flat" cmpd="sng" w="9525">
                      <a:solidFill>
                        <a:srgbClr val="F3F3F3"/>
                      </a:solidFill>
                      <a:prstDash val="solid"/>
                      <a:round/>
                      <a:headEnd len="sm" w="sm" type="none"/>
                      <a:tailEnd len="sm" w="sm" type="none"/>
                    </a:lnL>
                    <a:lnR cap="flat" cmpd="sng" w="9525">
                      <a:solidFill>
                        <a:srgbClr val="F3F3F3"/>
                      </a:solidFill>
                      <a:prstDash val="solid"/>
                      <a:round/>
                      <a:headEnd len="sm" w="sm" type="none"/>
                      <a:tailEnd len="sm" w="sm" type="none"/>
                    </a:lnR>
                    <a:lnT cap="flat" cmpd="sng" w="9525">
                      <a:solidFill>
                        <a:srgbClr val="F3F3F3"/>
                      </a:solidFill>
                      <a:prstDash val="solid"/>
                      <a:round/>
                      <a:headEnd len="sm" w="sm" type="none"/>
                      <a:tailEnd len="sm" w="sm" type="none"/>
                    </a:lnT>
                    <a:lnB cap="flat" cmpd="sng" w="9525">
                      <a:solidFill>
                        <a:srgbClr val="F3F3F3"/>
                      </a:solidFill>
                      <a:prstDash val="solid"/>
                      <a:round/>
                      <a:headEnd len="sm" w="sm" type="none"/>
                      <a:tailEnd len="sm" w="sm" type="none"/>
                    </a:lnB>
                    <a:solidFill>
                      <a:srgbClr val="FFFFFF"/>
                    </a:solidFill>
                  </a:tcPr>
                </a:tc>
              </a:tr>
              <a:tr h="427875">
                <a:tc>
                  <a:txBody>
                    <a:bodyPr/>
                    <a:lstStyle/>
                    <a:p>
                      <a:pPr indent="0" lvl="0" marL="0" rtl="0" algn="l">
                        <a:spcBef>
                          <a:spcPts val="0"/>
                        </a:spcBef>
                        <a:spcAft>
                          <a:spcPts val="0"/>
                        </a:spcAft>
                        <a:buNone/>
                      </a:pPr>
                      <a:r>
                        <a:rPr lang="fr" sz="1000">
                          <a:latin typeface="Roboto"/>
                          <a:ea typeface="Roboto"/>
                          <a:cs typeface="Roboto"/>
                          <a:sym typeface="Roboto"/>
                        </a:rPr>
                        <a:t>Pathway 4: Add a button to an App</a:t>
                      </a:r>
                      <a:endParaRPr sz="1000">
                        <a:latin typeface="Roboto"/>
                        <a:ea typeface="Roboto"/>
                        <a:cs typeface="Roboto"/>
                        <a:sym typeface="Roboto"/>
                      </a:endParaRPr>
                    </a:p>
                  </a:txBody>
                  <a:tcPr marT="91425" marB="91425" marR="91425" marL="91425" anchor="ctr">
                    <a:lnL cap="flat" cmpd="sng" w="9525">
                      <a:solidFill>
                        <a:srgbClr val="F3F3F3"/>
                      </a:solidFill>
                      <a:prstDash val="solid"/>
                      <a:round/>
                      <a:headEnd len="sm" w="sm" type="none"/>
                      <a:tailEnd len="sm" w="sm" type="none"/>
                    </a:lnL>
                    <a:lnR cap="flat" cmpd="sng" w="9525">
                      <a:solidFill>
                        <a:srgbClr val="F3F3F3"/>
                      </a:solidFill>
                      <a:prstDash val="solid"/>
                      <a:round/>
                      <a:headEnd len="sm" w="sm" type="none"/>
                      <a:tailEnd len="sm" w="sm" type="none"/>
                    </a:lnR>
                    <a:lnT cap="flat" cmpd="sng" w="9525">
                      <a:solidFill>
                        <a:srgbClr val="F3F3F3"/>
                      </a:solidFill>
                      <a:prstDash val="solid"/>
                      <a:round/>
                      <a:headEnd len="sm" w="sm" type="none"/>
                      <a:tailEnd len="sm" w="sm" type="none"/>
                    </a:lnT>
                    <a:lnB cap="flat" cmpd="sng" w="9525">
                      <a:solidFill>
                        <a:srgbClr val="F3F3F3"/>
                      </a:solidFill>
                      <a:prstDash val="solid"/>
                      <a:round/>
                      <a:headEnd len="sm" w="sm" type="none"/>
                      <a:tailEnd len="sm" w="sm" type="none"/>
                    </a:lnB>
                    <a:solidFill>
                      <a:srgbClr val="F3F3F3"/>
                    </a:solidFill>
                  </a:tcPr>
                </a:tc>
                <a:tc>
                  <a:txBody>
                    <a:bodyPr/>
                    <a:lstStyle/>
                    <a:p>
                      <a:pPr indent="0" lvl="0" marL="0" rtl="0" algn="r">
                        <a:spcBef>
                          <a:spcPts val="0"/>
                        </a:spcBef>
                        <a:spcAft>
                          <a:spcPts val="0"/>
                        </a:spcAft>
                        <a:buNone/>
                      </a:pPr>
                      <a:r>
                        <a:rPr lang="fr" sz="1000">
                          <a:solidFill>
                            <a:srgbClr val="000000"/>
                          </a:solidFill>
                          <a:latin typeface="Roboto"/>
                          <a:ea typeface="Roboto"/>
                          <a:cs typeface="Roboto"/>
                          <a:sym typeface="Roboto"/>
                        </a:rPr>
                        <a:t>12:15 - 1</a:t>
                      </a:r>
                      <a:r>
                        <a:rPr lang="fr" sz="1000">
                          <a:latin typeface="Roboto"/>
                          <a:ea typeface="Roboto"/>
                          <a:cs typeface="Roboto"/>
                          <a:sym typeface="Roboto"/>
                        </a:rPr>
                        <a:t>:0</a:t>
                      </a:r>
                      <a:r>
                        <a:rPr lang="fr" sz="1000">
                          <a:solidFill>
                            <a:srgbClr val="000000"/>
                          </a:solidFill>
                          <a:latin typeface="Roboto"/>
                          <a:ea typeface="Roboto"/>
                          <a:cs typeface="Roboto"/>
                          <a:sym typeface="Roboto"/>
                        </a:rPr>
                        <a:t>0</a:t>
                      </a:r>
                      <a:endParaRPr sz="1000">
                        <a:latin typeface="Roboto"/>
                        <a:ea typeface="Roboto"/>
                        <a:cs typeface="Roboto"/>
                        <a:sym typeface="Roboto"/>
                      </a:endParaRPr>
                    </a:p>
                  </a:txBody>
                  <a:tcPr marT="91425" marB="91425" marR="91425" marL="91425" anchor="ctr">
                    <a:lnL cap="flat" cmpd="sng" w="9525">
                      <a:solidFill>
                        <a:srgbClr val="F3F3F3"/>
                      </a:solidFill>
                      <a:prstDash val="solid"/>
                      <a:round/>
                      <a:headEnd len="sm" w="sm" type="none"/>
                      <a:tailEnd len="sm" w="sm" type="none"/>
                    </a:lnL>
                    <a:lnR cap="flat" cmpd="sng" w="9525">
                      <a:solidFill>
                        <a:srgbClr val="F3F3F3"/>
                      </a:solidFill>
                      <a:prstDash val="solid"/>
                      <a:round/>
                      <a:headEnd len="sm" w="sm" type="none"/>
                      <a:tailEnd len="sm" w="sm" type="none"/>
                    </a:lnR>
                    <a:lnT cap="flat" cmpd="sng" w="9525">
                      <a:solidFill>
                        <a:srgbClr val="F3F3F3"/>
                      </a:solidFill>
                      <a:prstDash val="solid"/>
                      <a:round/>
                      <a:headEnd len="sm" w="sm" type="none"/>
                      <a:tailEnd len="sm" w="sm" type="none"/>
                    </a:lnT>
                    <a:lnB cap="flat" cmpd="sng" w="9525">
                      <a:solidFill>
                        <a:srgbClr val="F3F3F3"/>
                      </a:solidFill>
                      <a:prstDash val="solid"/>
                      <a:round/>
                      <a:headEnd len="sm" w="sm" type="none"/>
                      <a:tailEnd len="sm" w="sm" type="none"/>
                    </a:lnB>
                    <a:solidFill>
                      <a:srgbClr val="F3F3F3"/>
                    </a:solidFill>
                  </a:tcPr>
                </a:tc>
              </a:tr>
              <a:tr h="369200">
                <a:tc>
                  <a:txBody>
                    <a:bodyPr/>
                    <a:lstStyle/>
                    <a:p>
                      <a:pPr indent="0" lvl="0" marL="0" rtl="0" algn="l">
                        <a:spcBef>
                          <a:spcPts val="0"/>
                        </a:spcBef>
                        <a:spcAft>
                          <a:spcPts val="0"/>
                        </a:spcAft>
                        <a:buNone/>
                      </a:pPr>
                      <a:r>
                        <a:rPr lang="fr" sz="1000">
                          <a:latin typeface="Roboto"/>
                          <a:ea typeface="Roboto"/>
                          <a:cs typeface="Roboto"/>
                          <a:sym typeface="Roboto"/>
                        </a:rPr>
                        <a:t>Break</a:t>
                      </a:r>
                      <a:endParaRPr sz="1000">
                        <a:latin typeface="Roboto"/>
                        <a:ea typeface="Roboto"/>
                        <a:cs typeface="Roboto"/>
                        <a:sym typeface="Roboto"/>
                      </a:endParaRPr>
                    </a:p>
                  </a:txBody>
                  <a:tcPr marT="91425" marB="91425" marR="91425" marL="91425" anchor="ctr">
                    <a:lnL cap="flat" cmpd="sng" w="9525">
                      <a:solidFill>
                        <a:srgbClr val="F3F3F3"/>
                      </a:solidFill>
                      <a:prstDash val="solid"/>
                      <a:round/>
                      <a:headEnd len="sm" w="sm" type="none"/>
                      <a:tailEnd len="sm" w="sm" type="none"/>
                    </a:lnL>
                    <a:lnR cap="flat" cmpd="sng" w="9525">
                      <a:solidFill>
                        <a:srgbClr val="F3F3F3"/>
                      </a:solidFill>
                      <a:prstDash val="solid"/>
                      <a:round/>
                      <a:headEnd len="sm" w="sm" type="none"/>
                      <a:tailEnd len="sm" w="sm" type="none"/>
                    </a:lnR>
                    <a:lnT cap="flat" cmpd="sng" w="9525">
                      <a:solidFill>
                        <a:srgbClr val="F3F3F3"/>
                      </a:solidFill>
                      <a:prstDash val="solid"/>
                      <a:round/>
                      <a:headEnd len="sm" w="sm" type="none"/>
                      <a:tailEnd len="sm" w="sm" type="none"/>
                    </a:lnT>
                    <a:lnB cap="flat" cmpd="sng" w="9525">
                      <a:solidFill>
                        <a:srgbClr val="F3F3F3"/>
                      </a:solidFill>
                      <a:prstDash val="solid"/>
                      <a:round/>
                      <a:headEnd len="sm" w="sm" type="none"/>
                      <a:tailEnd len="sm" w="sm" type="none"/>
                    </a:lnB>
                    <a:solidFill>
                      <a:srgbClr val="FFFFFF"/>
                    </a:solidFill>
                  </a:tcPr>
                </a:tc>
                <a:tc>
                  <a:txBody>
                    <a:bodyPr/>
                    <a:lstStyle/>
                    <a:p>
                      <a:pPr indent="0" lvl="0" marL="0" rtl="0" algn="r">
                        <a:spcBef>
                          <a:spcPts val="0"/>
                        </a:spcBef>
                        <a:spcAft>
                          <a:spcPts val="0"/>
                        </a:spcAft>
                        <a:buNone/>
                      </a:pPr>
                      <a:r>
                        <a:rPr lang="fr" sz="1000">
                          <a:solidFill>
                            <a:srgbClr val="000000"/>
                          </a:solidFill>
                          <a:latin typeface="Roboto"/>
                          <a:ea typeface="Roboto"/>
                          <a:cs typeface="Roboto"/>
                          <a:sym typeface="Roboto"/>
                        </a:rPr>
                        <a:t>1:</a:t>
                      </a:r>
                      <a:r>
                        <a:rPr lang="fr" sz="1000">
                          <a:latin typeface="Roboto"/>
                          <a:ea typeface="Roboto"/>
                          <a:cs typeface="Roboto"/>
                          <a:sym typeface="Roboto"/>
                        </a:rPr>
                        <a:t>0</a:t>
                      </a:r>
                      <a:r>
                        <a:rPr lang="fr" sz="1000">
                          <a:solidFill>
                            <a:srgbClr val="000000"/>
                          </a:solidFill>
                          <a:latin typeface="Roboto"/>
                          <a:ea typeface="Roboto"/>
                          <a:cs typeface="Roboto"/>
                          <a:sym typeface="Roboto"/>
                        </a:rPr>
                        <a:t>0 - 1:</a:t>
                      </a:r>
                      <a:r>
                        <a:rPr lang="fr" sz="1000">
                          <a:latin typeface="Roboto"/>
                          <a:ea typeface="Roboto"/>
                          <a:cs typeface="Roboto"/>
                          <a:sym typeface="Roboto"/>
                        </a:rPr>
                        <a:t>1</a:t>
                      </a:r>
                      <a:r>
                        <a:rPr lang="fr" sz="1000">
                          <a:solidFill>
                            <a:srgbClr val="000000"/>
                          </a:solidFill>
                          <a:latin typeface="Roboto"/>
                          <a:ea typeface="Roboto"/>
                          <a:cs typeface="Roboto"/>
                          <a:sym typeface="Roboto"/>
                        </a:rPr>
                        <a:t>5</a:t>
                      </a:r>
                      <a:endParaRPr sz="1000">
                        <a:latin typeface="Roboto"/>
                        <a:ea typeface="Roboto"/>
                        <a:cs typeface="Roboto"/>
                        <a:sym typeface="Roboto"/>
                      </a:endParaRPr>
                    </a:p>
                  </a:txBody>
                  <a:tcPr marT="91425" marB="91425" marR="91425" marL="91425" anchor="ctr">
                    <a:lnL cap="flat" cmpd="sng" w="9525">
                      <a:solidFill>
                        <a:srgbClr val="F3F3F3"/>
                      </a:solidFill>
                      <a:prstDash val="solid"/>
                      <a:round/>
                      <a:headEnd len="sm" w="sm" type="none"/>
                      <a:tailEnd len="sm" w="sm" type="none"/>
                    </a:lnL>
                    <a:lnR cap="flat" cmpd="sng" w="9525">
                      <a:solidFill>
                        <a:srgbClr val="F3F3F3"/>
                      </a:solidFill>
                      <a:prstDash val="solid"/>
                      <a:round/>
                      <a:headEnd len="sm" w="sm" type="none"/>
                      <a:tailEnd len="sm" w="sm" type="none"/>
                    </a:lnR>
                    <a:lnT cap="flat" cmpd="sng" w="9525">
                      <a:solidFill>
                        <a:srgbClr val="F3F3F3"/>
                      </a:solidFill>
                      <a:prstDash val="solid"/>
                      <a:round/>
                      <a:headEnd len="sm" w="sm" type="none"/>
                      <a:tailEnd len="sm" w="sm" type="none"/>
                    </a:lnT>
                    <a:lnB cap="flat" cmpd="sng" w="9525">
                      <a:solidFill>
                        <a:srgbClr val="F3F3F3"/>
                      </a:solidFill>
                      <a:prstDash val="solid"/>
                      <a:round/>
                      <a:headEnd len="sm" w="sm" type="none"/>
                      <a:tailEnd len="sm" w="sm" type="none"/>
                    </a:lnB>
                    <a:solidFill>
                      <a:srgbClr val="FFFFFF"/>
                    </a:solidFill>
                  </a:tcPr>
                </a:tc>
              </a:tr>
              <a:tr h="476675">
                <a:tc>
                  <a:txBody>
                    <a:bodyPr/>
                    <a:lstStyle/>
                    <a:p>
                      <a:pPr indent="0" lvl="0" marL="0" rtl="0" algn="l">
                        <a:spcBef>
                          <a:spcPts val="0"/>
                        </a:spcBef>
                        <a:spcAft>
                          <a:spcPts val="0"/>
                        </a:spcAft>
                        <a:buNone/>
                      </a:pPr>
                      <a:r>
                        <a:rPr lang="fr" sz="1000">
                          <a:latin typeface="Roboto"/>
                          <a:ea typeface="Roboto"/>
                          <a:cs typeface="Roboto"/>
                          <a:sym typeface="Roboto"/>
                        </a:rPr>
                        <a:t>Pathway 4 </a:t>
                      </a:r>
                      <a:r>
                        <a:rPr lang="fr" sz="1000">
                          <a:solidFill>
                            <a:srgbClr val="000000"/>
                          </a:solidFill>
                          <a:latin typeface="Roboto"/>
                          <a:ea typeface="Roboto"/>
                          <a:cs typeface="Roboto"/>
                          <a:sym typeface="Roboto"/>
                        </a:rPr>
                        <a:t>(continued)</a:t>
                      </a:r>
                      <a:endParaRPr sz="1000">
                        <a:latin typeface="Roboto"/>
                        <a:ea typeface="Roboto"/>
                        <a:cs typeface="Roboto"/>
                        <a:sym typeface="Roboto"/>
                      </a:endParaRPr>
                    </a:p>
                  </a:txBody>
                  <a:tcPr marT="91425" marB="91425" marR="91425" marL="91425" anchor="ctr">
                    <a:lnL cap="flat" cmpd="sng" w="9525">
                      <a:solidFill>
                        <a:srgbClr val="F3F3F3"/>
                      </a:solidFill>
                      <a:prstDash val="solid"/>
                      <a:round/>
                      <a:headEnd len="sm" w="sm" type="none"/>
                      <a:tailEnd len="sm" w="sm" type="none"/>
                    </a:lnL>
                    <a:lnR cap="flat" cmpd="sng" w="9525">
                      <a:solidFill>
                        <a:srgbClr val="F3F3F3"/>
                      </a:solidFill>
                      <a:prstDash val="solid"/>
                      <a:round/>
                      <a:headEnd len="sm" w="sm" type="none"/>
                      <a:tailEnd len="sm" w="sm" type="none"/>
                    </a:lnR>
                    <a:lnT cap="flat" cmpd="sng" w="9525">
                      <a:solidFill>
                        <a:srgbClr val="F3F3F3"/>
                      </a:solidFill>
                      <a:prstDash val="solid"/>
                      <a:round/>
                      <a:headEnd len="sm" w="sm" type="none"/>
                      <a:tailEnd len="sm" w="sm" type="none"/>
                    </a:lnT>
                    <a:lnB cap="flat" cmpd="sng" w="9525">
                      <a:solidFill>
                        <a:srgbClr val="F3F3F3"/>
                      </a:solidFill>
                      <a:prstDash val="solid"/>
                      <a:round/>
                      <a:headEnd len="sm" w="sm" type="none"/>
                      <a:tailEnd len="sm" w="sm" type="none"/>
                    </a:lnB>
                    <a:solidFill>
                      <a:srgbClr val="F3F3F3"/>
                    </a:solidFill>
                  </a:tcPr>
                </a:tc>
                <a:tc>
                  <a:txBody>
                    <a:bodyPr/>
                    <a:lstStyle/>
                    <a:p>
                      <a:pPr indent="0" lvl="0" marL="0" rtl="0" algn="r">
                        <a:spcBef>
                          <a:spcPts val="0"/>
                        </a:spcBef>
                        <a:spcAft>
                          <a:spcPts val="0"/>
                        </a:spcAft>
                        <a:buNone/>
                      </a:pPr>
                      <a:r>
                        <a:rPr lang="fr" sz="1000">
                          <a:solidFill>
                            <a:srgbClr val="000000"/>
                          </a:solidFill>
                          <a:latin typeface="Roboto"/>
                          <a:ea typeface="Roboto"/>
                          <a:cs typeface="Roboto"/>
                          <a:sym typeface="Roboto"/>
                        </a:rPr>
                        <a:t>1:</a:t>
                      </a:r>
                      <a:r>
                        <a:rPr lang="fr" sz="1000">
                          <a:latin typeface="Roboto"/>
                          <a:ea typeface="Roboto"/>
                          <a:cs typeface="Roboto"/>
                          <a:sym typeface="Roboto"/>
                        </a:rPr>
                        <a:t>1</a:t>
                      </a:r>
                      <a:r>
                        <a:rPr lang="fr" sz="1000">
                          <a:solidFill>
                            <a:srgbClr val="000000"/>
                          </a:solidFill>
                          <a:latin typeface="Roboto"/>
                          <a:ea typeface="Roboto"/>
                          <a:cs typeface="Roboto"/>
                          <a:sym typeface="Roboto"/>
                        </a:rPr>
                        <a:t>5 - </a:t>
                      </a:r>
                      <a:r>
                        <a:rPr lang="fr" sz="1000">
                          <a:latin typeface="Roboto"/>
                          <a:ea typeface="Roboto"/>
                          <a:cs typeface="Roboto"/>
                          <a:sym typeface="Roboto"/>
                        </a:rPr>
                        <a:t>2:00</a:t>
                      </a:r>
                      <a:endParaRPr sz="1000">
                        <a:latin typeface="Roboto"/>
                        <a:ea typeface="Roboto"/>
                        <a:cs typeface="Roboto"/>
                        <a:sym typeface="Roboto"/>
                      </a:endParaRPr>
                    </a:p>
                  </a:txBody>
                  <a:tcPr marT="91425" marB="91425" marR="91425" marL="91425" anchor="ctr">
                    <a:lnL cap="flat" cmpd="sng" w="9525">
                      <a:solidFill>
                        <a:srgbClr val="F3F3F3"/>
                      </a:solidFill>
                      <a:prstDash val="solid"/>
                      <a:round/>
                      <a:headEnd len="sm" w="sm" type="none"/>
                      <a:tailEnd len="sm" w="sm" type="none"/>
                    </a:lnL>
                    <a:lnR cap="flat" cmpd="sng" w="9525">
                      <a:solidFill>
                        <a:srgbClr val="F3F3F3"/>
                      </a:solidFill>
                      <a:prstDash val="solid"/>
                      <a:round/>
                      <a:headEnd len="sm" w="sm" type="none"/>
                      <a:tailEnd len="sm" w="sm" type="none"/>
                    </a:lnR>
                    <a:lnT cap="flat" cmpd="sng" w="9525">
                      <a:solidFill>
                        <a:srgbClr val="F3F3F3"/>
                      </a:solidFill>
                      <a:prstDash val="solid"/>
                      <a:round/>
                      <a:headEnd len="sm" w="sm" type="none"/>
                      <a:tailEnd len="sm" w="sm" type="none"/>
                    </a:lnT>
                    <a:lnB cap="flat" cmpd="sng" w="9525">
                      <a:solidFill>
                        <a:srgbClr val="F3F3F3"/>
                      </a:solidFill>
                      <a:prstDash val="solid"/>
                      <a:round/>
                      <a:headEnd len="sm" w="sm" type="none"/>
                      <a:tailEnd len="sm" w="sm" type="none"/>
                    </a:lnB>
                    <a:solidFill>
                      <a:srgbClr val="F3F3F3"/>
                    </a:solidFill>
                  </a:tcPr>
                </a:tc>
              </a:tr>
              <a:tr h="371650">
                <a:tc>
                  <a:txBody>
                    <a:bodyPr/>
                    <a:lstStyle/>
                    <a:p>
                      <a:pPr indent="0" lvl="0" marL="0" rtl="0" algn="l">
                        <a:spcBef>
                          <a:spcPts val="0"/>
                        </a:spcBef>
                        <a:spcAft>
                          <a:spcPts val="0"/>
                        </a:spcAft>
                        <a:buNone/>
                      </a:pPr>
                      <a:r>
                        <a:rPr lang="fr" sz="1000">
                          <a:latin typeface="Roboto"/>
                          <a:ea typeface="Roboto"/>
                          <a:cs typeface="Roboto"/>
                          <a:sym typeface="Roboto"/>
                        </a:rPr>
                        <a:t>Break</a:t>
                      </a:r>
                      <a:endParaRPr sz="1000">
                        <a:latin typeface="Roboto"/>
                        <a:ea typeface="Roboto"/>
                        <a:cs typeface="Roboto"/>
                        <a:sym typeface="Roboto"/>
                      </a:endParaRPr>
                    </a:p>
                  </a:txBody>
                  <a:tcPr marT="91425" marB="91425" marR="91425" marL="91425" anchor="ctr">
                    <a:lnL cap="flat" cmpd="sng" w="9525">
                      <a:solidFill>
                        <a:srgbClr val="F3F3F3"/>
                      </a:solidFill>
                      <a:prstDash val="solid"/>
                      <a:round/>
                      <a:headEnd len="sm" w="sm" type="none"/>
                      <a:tailEnd len="sm" w="sm" type="none"/>
                    </a:lnL>
                    <a:lnR cap="flat" cmpd="sng" w="9525">
                      <a:solidFill>
                        <a:srgbClr val="F3F3F3"/>
                      </a:solidFill>
                      <a:prstDash val="solid"/>
                      <a:round/>
                      <a:headEnd len="sm" w="sm" type="none"/>
                      <a:tailEnd len="sm" w="sm" type="none"/>
                    </a:lnR>
                    <a:lnT cap="flat" cmpd="sng" w="9525">
                      <a:solidFill>
                        <a:srgbClr val="F3F3F3"/>
                      </a:solidFill>
                      <a:prstDash val="solid"/>
                      <a:round/>
                      <a:headEnd len="sm" w="sm" type="none"/>
                      <a:tailEnd len="sm" w="sm" type="none"/>
                    </a:lnT>
                    <a:lnB cap="flat" cmpd="sng" w="9525">
                      <a:solidFill>
                        <a:srgbClr val="F3F3F3"/>
                      </a:solidFill>
                      <a:prstDash val="solid"/>
                      <a:round/>
                      <a:headEnd len="sm" w="sm" type="none"/>
                      <a:tailEnd len="sm" w="sm" type="none"/>
                    </a:lnB>
                    <a:solidFill>
                      <a:srgbClr val="FFFFFF"/>
                    </a:solidFill>
                  </a:tcPr>
                </a:tc>
                <a:tc>
                  <a:txBody>
                    <a:bodyPr/>
                    <a:lstStyle/>
                    <a:p>
                      <a:pPr indent="0" lvl="0" marL="0" rtl="0" algn="r">
                        <a:spcBef>
                          <a:spcPts val="0"/>
                        </a:spcBef>
                        <a:spcAft>
                          <a:spcPts val="0"/>
                        </a:spcAft>
                        <a:buNone/>
                      </a:pPr>
                      <a:r>
                        <a:rPr lang="fr" sz="1000">
                          <a:latin typeface="Roboto"/>
                          <a:ea typeface="Roboto"/>
                          <a:cs typeface="Roboto"/>
                          <a:sym typeface="Roboto"/>
                        </a:rPr>
                        <a:t>2:00 - 2:15</a:t>
                      </a:r>
                      <a:endParaRPr sz="1000">
                        <a:latin typeface="Roboto"/>
                        <a:ea typeface="Roboto"/>
                        <a:cs typeface="Roboto"/>
                        <a:sym typeface="Roboto"/>
                      </a:endParaRPr>
                    </a:p>
                  </a:txBody>
                  <a:tcPr marT="91425" marB="91425" marR="91425" marL="91425" anchor="ctr">
                    <a:lnL cap="flat" cmpd="sng" w="9525">
                      <a:solidFill>
                        <a:srgbClr val="F3F3F3"/>
                      </a:solidFill>
                      <a:prstDash val="solid"/>
                      <a:round/>
                      <a:headEnd len="sm" w="sm" type="none"/>
                      <a:tailEnd len="sm" w="sm" type="none"/>
                    </a:lnL>
                    <a:lnR cap="flat" cmpd="sng" w="9525">
                      <a:solidFill>
                        <a:srgbClr val="F3F3F3"/>
                      </a:solidFill>
                      <a:prstDash val="solid"/>
                      <a:round/>
                      <a:headEnd len="sm" w="sm" type="none"/>
                      <a:tailEnd len="sm" w="sm" type="none"/>
                    </a:lnR>
                    <a:lnT cap="flat" cmpd="sng" w="9525">
                      <a:solidFill>
                        <a:srgbClr val="F3F3F3"/>
                      </a:solidFill>
                      <a:prstDash val="solid"/>
                      <a:round/>
                      <a:headEnd len="sm" w="sm" type="none"/>
                      <a:tailEnd len="sm" w="sm" type="none"/>
                    </a:lnT>
                    <a:lnB cap="flat" cmpd="sng" w="9525">
                      <a:solidFill>
                        <a:srgbClr val="F3F3F3"/>
                      </a:solidFill>
                      <a:prstDash val="solid"/>
                      <a:round/>
                      <a:headEnd len="sm" w="sm" type="none"/>
                      <a:tailEnd len="sm" w="sm" type="none"/>
                    </a:lnB>
                    <a:solidFill>
                      <a:srgbClr val="FFFFFF"/>
                    </a:solidFill>
                  </a:tcPr>
                </a:tc>
              </a:tr>
              <a:tr h="371650">
                <a:tc>
                  <a:txBody>
                    <a:bodyPr/>
                    <a:lstStyle/>
                    <a:p>
                      <a:pPr indent="0" lvl="0" marL="0" rtl="0" algn="l">
                        <a:spcBef>
                          <a:spcPts val="0"/>
                        </a:spcBef>
                        <a:spcAft>
                          <a:spcPts val="0"/>
                        </a:spcAft>
                        <a:buNone/>
                      </a:pPr>
                      <a:r>
                        <a:rPr lang="fr" sz="1000">
                          <a:latin typeface="Roboto"/>
                          <a:ea typeface="Roboto"/>
                          <a:cs typeface="Roboto"/>
                          <a:sym typeface="Roboto"/>
                        </a:rPr>
                        <a:t>Pathway 4 </a:t>
                      </a:r>
                      <a:r>
                        <a:rPr lang="fr" sz="1000">
                          <a:solidFill>
                            <a:srgbClr val="000000"/>
                          </a:solidFill>
                          <a:latin typeface="Roboto"/>
                          <a:ea typeface="Roboto"/>
                          <a:cs typeface="Roboto"/>
                          <a:sym typeface="Roboto"/>
                        </a:rPr>
                        <a:t>(continued)</a:t>
                      </a:r>
                      <a:endParaRPr sz="1000">
                        <a:latin typeface="Roboto"/>
                        <a:ea typeface="Roboto"/>
                        <a:cs typeface="Roboto"/>
                        <a:sym typeface="Roboto"/>
                      </a:endParaRPr>
                    </a:p>
                  </a:txBody>
                  <a:tcPr marT="91425" marB="91425" marR="91425" marL="91425" anchor="ctr">
                    <a:lnL cap="flat" cmpd="sng" w="9525">
                      <a:solidFill>
                        <a:srgbClr val="F3F3F3"/>
                      </a:solidFill>
                      <a:prstDash val="solid"/>
                      <a:round/>
                      <a:headEnd len="sm" w="sm" type="none"/>
                      <a:tailEnd len="sm" w="sm" type="none"/>
                    </a:lnL>
                    <a:lnR cap="flat" cmpd="sng" w="9525">
                      <a:solidFill>
                        <a:srgbClr val="F3F3F3"/>
                      </a:solidFill>
                      <a:prstDash val="solid"/>
                      <a:round/>
                      <a:headEnd len="sm" w="sm" type="none"/>
                      <a:tailEnd len="sm" w="sm" type="none"/>
                    </a:lnR>
                    <a:lnT cap="flat" cmpd="sng" w="9525">
                      <a:solidFill>
                        <a:srgbClr val="F3F3F3"/>
                      </a:solidFill>
                      <a:prstDash val="solid"/>
                      <a:round/>
                      <a:headEnd len="sm" w="sm" type="none"/>
                      <a:tailEnd len="sm" w="sm" type="none"/>
                    </a:lnT>
                    <a:lnB cap="flat" cmpd="sng" w="9525">
                      <a:solidFill>
                        <a:srgbClr val="F3F3F3"/>
                      </a:solidFill>
                      <a:prstDash val="solid"/>
                      <a:round/>
                      <a:headEnd len="sm" w="sm" type="none"/>
                      <a:tailEnd len="sm" w="sm" type="none"/>
                    </a:lnB>
                    <a:solidFill>
                      <a:srgbClr val="F3F3F3"/>
                    </a:solidFill>
                  </a:tcPr>
                </a:tc>
                <a:tc>
                  <a:txBody>
                    <a:bodyPr/>
                    <a:lstStyle/>
                    <a:p>
                      <a:pPr indent="0" lvl="0" marL="0" rtl="0" algn="r">
                        <a:spcBef>
                          <a:spcPts val="0"/>
                        </a:spcBef>
                        <a:spcAft>
                          <a:spcPts val="0"/>
                        </a:spcAft>
                        <a:buNone/>
                      </a:pPr>
                      <a:r>
                        <a:rPr lang="fr" sz="1000">
                          <a:latin typeface="Roboto"/>
                          <a:ea typeface="Roboto"/>
                          <a:cs typeface="Roboto"/>
                          <a:sym typeface="Roboto"/>
                        </a:rPr>
                        <a:t>2:15</a:t>
                      </a:r>
                      <a:r>
                        <a:rPr lang="fr" sz="1000">
                          <a:solidFill>
                            <a:srgbClr val="000000"/>
                          </a:solidFill>
                          <a:latin typeface="Roboto"/>
                          <a:ea typeface="Roboto"/>
                          <a:cs typeface="Roboto"/>
                          <a:sym typeface="Roboto"/>
                        </a:rPr>
                        <a:t> - </a:t>
                      </a:r>
                      <a:r>
                        <a:rPr lang="fr" sz="1000">
                          <a:latin typeface="Roboto"/>
                          <a:ea typeface="Roboto"/>
                          <a:cs typeface="Roboto"/>
                          <a:sym typeface="Roboto"/>
                        </a:rPr>
                        <a:t>3</a:t>
                      </a:r>
                      <a:r>
                        <a:rPr lang="fr" sz="1000">
                          <a:solidFill>
                            <a:srgbClr val="000000"/>
                          </a:solidFill>
                          <a:latin typeface="Roboto"/>
                          <a:ea typeface="Roboto"/>
                          <a:cs typeface="Roboto"/>
                          <a:sym typeface="Roboto"/>
                        </a:rPr>
                        <a:t>:00</a:t>
                      </a:r>
                      <a:endParaRPr sz="1000">
                        <a:latin typeface="Roboto"/>
                        <a:ea typeface="Roboto"/>
                        <a:cs typeface="Roboto"/>
                        <a:sym typeface="Roboto"/>
                      </a:endParaRPr>
                    </a:p>
                  </a:txBody>
                  <a:tcPr marT="91425" marB="91425" marR="91425" marL="91425" anchor="ctr">
                    <a:lnL cap="flat" cmpd="sng" w="9525">
                      <a:solidFill>
                        <a:srgbClr val="F3F3F3"/>
                      </a:solidFill>
                      <a:prstDash val="solid"/>
                      <a:round/>
                      <a:headEnd len="sm" w="sm" type="none"/>
                      <a:tailEnd len="sm" w="sm" type="none"/>
                    </a:lnL>
                    <a:lnR cap="flat" cmpd="sng" w="9525">
                      <a:solidFill>
                        <a:srgbClr val="F3F3F3"/>
                      </a:solidFill>
                      <a:prstDash val="solid"/>
                      <a:round/>
                      <a:headEnd len="sm" w="sm" type="none"/>
                      <a:tailEnd len="sm" w="sm" type="none"/>
                    </a:lnR>
                    <a:lnT cap="flat" cmpd="sng" w="9525">
                      <a:solidFill>
                        <a:srgbClr val="F3F3F3"/>
                      </a:solidFill>
                      <a:prstDash val="solid"/>
                      <a:round/>
                      <a:headEnd len="sm" w="sm" type="none"/>
                      <a:tailEnd len="sm" w="sm" type="none"/>
                    </a:lnT>
                    <a:lnB cap="flat" cmpd="sng" w="9525">
                      <a:solidFill>
                        <a:srgbClr val="F3F3F3"/>
                      </a:solidFill>
                      <a:prstDash val="solid"/>
                      <a:round/>
                      <a:headEnd len="sm" w="sm" type="none"/>
                      <a:tailEnd len="sm" w="sm" type="none"/>
                    </a:lnB>
                    <a:solidFill>
                      <a:srgbClr val="F3F3F3"/>
                    </a:solidFill>
                  </a:tcPr>
                </a:tc>
              </a:tr>
            </a:tbl>
          </a:graphicData>
        </a:graphic>
      </p:graphicFrame>
      <p:sp>
        <p:nvSpPr>
          <p:cNvPr id="495" name="Google Shape;495;p41"/>
          <p:cNvSpPr txBox="1"/>
          <p:nvPr>
            <p:ph idx="4294967295" type="title"/>
          </p:nvPr>
        </p:nvSpPr>
        <p:spPr>
          <a:xfrm>
            <a:off x="224300" y="333725"/>
            <a:ext cx="8990100" cy="732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fr" sz="2400">
                <a:latin typeface="Roboto"/>
                <a:ea typeface="Roboto"/>
                <a:cs typeface="Roboto"/>
                <a:sym typeface="Roboto"/>
              </a:rPr>
              <a:t>Sample Agendas for First 2 Sessions</a:t>
            </a:r>
            <a:endParaRPr sz="1800"/>
          </a:p>
          <a:p>
            <a:pPr indent="0" lvl="0" marL="0" rtl="0" algn="l">
              <a:spcBef>
                <a:spcPts val="0"/>
              </a:spcBef>
              <a:spcAft>
                <a:spcPts val="0"/>
              </a:spcAft>
              <a:buNone/>
            </a:pPr>
            <a:r>
              <a:t/>
            </a:r>
            <a:endParaRPr b="1" sz="2400">
              <a:latin typeface="Roboto"/>
              <a:ea typeface="Roboto"/>
              <a:cs typeface="Roboto"/>
              <a:sym typeface="Roboto"/>
            </a:endParaRPr>
          </a:p>
        </p:txBody>
      </p:sp>
      <p:sp>
        <p:nvSpPr>
          <p:cNvPr id="496" name="Google Shape;496;p41"/>
          <p:cNvSpPr txBox="1"/>
          <p:nvPr>
            <p:ph idx="4294967295" type="title"/>
          </p:nvPr>
        </p:nvSpPr>
        <p:spPr>
          <a:xfrm>
            <a:off x="350650" y="1138088"/>
            <a:ext cx="2443800" cy="3162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fr" sz="1400">
                <a:latin typeface="Roboto"/>
                <a:ea typeface="Roboto"/>
                <a:cs typeface="Roboto"/>
                <a:sym typeface="Roboto"/>
              </a:rPr>
              <a:t>Session 1</a:t>
            </a:r>
            <a:endParaRPr sz="1400">
              <a:latin typeface="Roboto"/>
              <a:ea typeface="Roboto"/>
              <a:cs typeface="Roboto"/>
              <a:sym typeface="Roboto"/>
            </a:endParaRPr>
          </a:p>
        </p:txBody>
      </p:sp>
      <p:sp>
        <p:nvSpPr>
          <p:cNvPr id="497" name="Google Shape;497;p41"/>
          <p:cNvSpPr txBox="1"/>
          <p:nvPr>
            <p:ph idx="4294967295" type="title"/>
          </p:nvPr>
        </p:nvSpPr>
        <p:spPr>
          <a:xfrm>
            <a:off x="3301563" y="1138088"/>
            <a:ext cx="2443800" cy="3162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fr" sz="1400">
                <a:latin typeface="Roboto"/>
                <a:ea typeface="Roboto"/>
                <a:cs typeface="Roboto"/>
                <a:sym typeface="Roboto"/>
              </a:rPr>
              <a:t>Session 2</a:t>
            </a:r>
            <a:endParaRPr sz="1400">
              <a:latin typeface="Roboto"/>
              <a:ea typeface="Roboto"/>
              <a:cs typeface="Roboto"/>
              <a:sym typeface="Roboto"/>
            </a:endParaRPr>
          </a:p>
        </p:txBody>
      </p:sp>
      <p:sp>
        <p:nvSpPr>
          <p:cNvPr id="498" name="Google Shape;498;p41"/>
          <p:cNvSpPr txBox="1"/>
          <p:nvPr/>
        </p:nvSpPr>
        <p:spPr>
          <a:xfrm>
            <a:off x="236757" y="4552950"/>
            <a:ext cx="82188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fr" sz="1000"/>
              <a:t>*If attendees install Android Studio ahead of time, then you can allocate less time for this pathway.</a:t>
            </a:r>
            <a:endParaRPr sz="1000"/>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2" name="Shape 502"/>
        <p:cNvGrpSpPr/>
        <p:nvPr/>
      </p:nvGrpSpPr>
      <p:grpSpPr>
        <a:xfrm>
          <a:off x="0" y="0"/>
          <a:ext cx="0" cy="0"/>
          <a:chOff x="0" y="0"/>
          <a:chExt cx="0" cy="0"/>
        </a:xfrm>
      </p:grpSpPr>
      <p:sp>
        <p:nvSpPr>
          <p:cNvPr id="503" name="Google Shape;503;p42"/>
          <p:cNvSpPr txBox="1"/>
          <p:nvPr>
            <p:ph idx="2" type="title"/>
          </p:nvPr>
        </p:nvSpPr>
        <p:spPr>
          <a:xfrm>
            <a:off x="1383975" y="989988"/>
            <a:ext cx="6068700" cy="17538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fr" sz="4800">
                <a:solidFill>
                  <a:srgbClr val="3DDC84"/>
                </a:solidFill>
              </a:rPr>
              <a:t>THANK YOU</a:t>
            </a:r>
            <a:br>
              <a:rPr lang="fr">
                <a:solidFill>
                  <a:srgbClr val="3DDC84"/>
                </a:solidFill>
              </a:rPr>
            </a:br>
            <a:r>
              <a:rPr lang="fr">
                <a:solidFill>
                  <a:srgbClr val="3DDC84"/>
                </a:solidFill>
              </a:rPr>
              <a:t> and have fun helping your communities </a:t>
            </a:r>
            <a:br>
              <a:rPr lang="fr">
                <a:solidFill>
                  <a:srgbClr val="3DDC84"/>
                </a:solidFill>
              </a:rPr>
            </a:br>
            <a:r>
              <a:rPr lang="fr">
                <a:solidFill>
                  <a:srgbClr val="3DDC84"/>
                </a:solidFill>
              </a:rPr>
              <a:t>become Android developers!</a:t>
            </a:r>
            <a:endParaRPr>
              <a:solidFill>
                <a:srgbClr val="3DDC84"/>
              </a:solidFill>
            </a:endParaRPr>
          </a:p>
        </p:txBody>
      </p:sp>
      <p:pic>
        <p:nvPicPr>
          <p:cNvPr id="504" name="Google Shape;504;p42"/>
          <p:cNvPicPr preferRelativeResize="0"/>
          <p:nvPr/>
        </p:nvPicPr>
        <p:blipFill>
          <a:blip r:embed="rId3">
            <a:alphaModFix/>
          </a:blip>
          <a:stretch>
            <a:fillRect/>
          </a:stretch>
        </p:blipFill>
        <p:spPr>
          <a:xfrm>
            <a:off x="3097975" y="2240124"/>
            <a:ext cx="2857299" cy="1529437"/>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8" name="Shape 508"/>
        <p:cNvGrpSpPr/>
        <p:nvPr/>
      </p:nvGrpSpPr>
      <p:grpSpPr>
        <a:xfrm>
          <a:off x="0" y="0"/>
          <a:ext cx="0" cy="0"/>
          <a:chOff x="0" y="0"/>
          <a:chExt cx="0" cy="0"/>
        </a:xfrm>
      </p:grpSpPr>
      <p:sp>
        <p:nvSpPr>
          <p:cNvPr id="509" name="Google Shape;509;p43"/>
          <p:cNvSpPr txBox="1"/>
          <p:nvPr>
            <p:ph idx="2" type="title"/>
          </p:nvPr>
        </p:nvSpPr>
        <p:spPr>
          <a:xfrm>
            <a:off x="300500" y="257525"/>
            <a:ext cx="5970600" cy="732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fr"/>
              <a:t>Archive</a:t>
            </a:r>
            <a:endParaRPr/>
          </a:p>
        </p:txBody>
      </p:sp>
      <p:sp>
        <p:nvSpPr>
          <p:cNvPr id="510" name="Google Shape;510;p43"/>
          <p:cNvSpPr txBox="1"/>
          <p:nvPr>
            <p:ph idx="1" type="body"/>
          </p:nvPr>
        </p:nvSpPr>
        <p:spPr>
          <a:xfrm>
            <a:off x="278175" y="885900"/>
            <a:ext cx="8235600" cy="388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fr" sz="1200">
                <a:solidFill>
                  <a:schemeClr val="dk1"/>
                </a:solidFill>
              </a:rPr>
              <a:t>In an older version of the Android Study Jams program, there were two tracks that were offered - a New to Programming track and a Prior Programming Experience track. To simplify the program, there is now only a single track that follows the </a:t>
            </a:r>
            <a:r>
              <a:rPr lang="fr" sz="1200" u="sng">
                <a:solidFill>
                  <a:schemeClr val="hlink"/>
                </a:solidFill>
                <a:hlinkClick r:id="rId3"/>
              </a:rPr>
              <a:t>Android Basics in Kotlin</a:t>
            </a:r>
            <a:r>
              <a:rPr lang="fr" sz="1200">
                <a:solidFill>
                  <a:schemeClr val="dk1"/>
                </a:solidFill>
              </a:rPr>
              <a:t> course. This course covers both </a:t>
            </a:r>
            <a:r>
              <a:rPr lang="fr" sz="1200">
                <a:solidFill>
                  <a:schemeClr val="dk1"/>
                </a:solidFill>
              </a:rPr>
              <a:t>beginner</a:t>
            </a:r>
            <a:r>
              <a:rPr lang="fr" sz="1200">
                <a:solidFill>
                  <a:schemeClr val="dk1"/>
                </a:solidFill>
              </a:rPr>
              <a:t> and intermediate topics on building Android apps in Kotlin. </a:t>
            </a:r>
            <a:endParaRPr sz="1200">
              <a:solidFill>
                <a:schemeClr val="dk1"/>
              </a:solidFill>
            </a:endParaRPr>
          </a:p>
          <a:p>
            <a:pPr indent="0" lvl="0" marL="0" rtl="0" algn="l">
              <a:spcBef>
                <a:spcPts val="1000"/>
              </a:spcBef>
              <a:spcAft>
                <a:spcPts val="0"/>
              </a:spcAft>
              <a:buNone/>
            </a:pPr>
            <a:r>
              <a:rPr lang="fr" sz="1200">
                <a:solidFill>
                  <a:schemeClr val="dk1"/>
                </a:solidFill>
              </a:rPr>
              <a:t>If you are in the midst of taking the Prior Programming Experience track, you can still access the Android Kotlin Fundamentals course </a:t>
            </a:r>
            <a:r>
              <a:rPr lang="fr" sz="1200" u="sng">
                <a:solidFill>
                  <a:schemeClr val="hlink"/>
                </a:solidFill>
                <a:hlinkClick r:id="rId4"/>
              </a:rPr>
              <a:t>here</a:t>
            </a:r>
            <a:r>
              <a:rPr lang="fr" sz="1200">
                <a:solidFill>
                  <a:schemeClr val="dk1"/>
                </a:solidFill>
              </a:rPr>
              <a:t> and sample slides </a:t>
            </a:r>
            <a:r>
              <a:rPr lang="fr" sz="1200" u="sng">
                <a:solidFill>
                  <a:schemeClr val="hlink"/>
                </a:solidFill>
                <a:hlinkClick r:id="rId5"/>
              </a:rPr>
              <a:t>here</a:t>
            </a:r>
            <a:r>
              <a:rPr lang="fr" sz="1200">
                <a:solidFill>
                  <a:schemeClr val="dk1"/>
                </a:solidFill>
              </a:rPr>
              <a:t>, but note that we are recommending future students to take the Android Basics in Kotlin course </a:t>
            </a:r>
            <a:r>
              <a:rPr lang="fr" sz="1200">
                <a:solidFill>
                  <a:schemeClr val="dk1"/>
                </a:solidFill>
              </a:rPr>
              <a:t>because</a:t>
            </a:r>
            <a:r>
              <a:rPr lang="fr" sz="1200">
                <a:solidFill>
                  <a:schemeClr val="dk1"/>
                </a:solidFill>
              </a:rPr>
              <a:t> it has the most recent updates according to the latest best practices for Android development.</a:t>
            </a:r>
            <a:endParaRPr sz="1200">
              <a:solidFill>
                <a:schemeClr val="dk1"/>
              </a:solidFill>
            </a:endParaRPr>
          </a:p>
          <a:p>
            <a:pPr indent="0" lvl="0" marL="0" rtl="0" algn="l">
              <a:spcBef>
                <a:spcPts val="1000"/>
              </a:spcBef>
              <a:spcAft>
                <a:spcPts val="0"/>
              </a:spcAft>
              <a:buNone/>
            </a:pPr>
            <a:r>
              <a:t/>
            </a:r>
            <a:endParaRPr sz="1200">
              <a:solidFill>
                <a:schemeClr val="dk1"/>
              </a:solidFill>
            </a:endParaRPr>
          </a:p>
          <a:p>
            <a:pPr indent="0" lvl="0" marL="0" rtl="0" algn="l">
              <a:spcBef>
                <a:spcPts val="1000"/>
              </a:spcBef>
              <a:spcAft>
                <a:spcPts val="1000"/>
              </a:spcAft>
              <a:buNone/>
            </a:pPr>
            <a:r>
              <a:t/>
            </a:r>
            <a:endParaRPr sz="120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p18"/>
          <p:cNvSpPr txBox="1"/>
          <p:nvPr>
            <p:ph type="title"/>
          </p:nvPr>
        </p:nvSpPr>
        <p:spPr>
          <a:xfrm>
            <a:off x="319800" y="130425"/>
            <a:ext cx="7383600" cy="11559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fr"/>
              <a:t>Android Basics</a:t>
            </a:r>
            <a:endParaRPr/>
          </a:p>
        </p:txBody>
      </p:sp>
      <p:sp>
        <p:nvSpPr>
          <p:cNvPr id="122" name="Google Shape;122;p18"/>
          <p:cNvSpPr txBox="1"/>
          <p:nvPr/>
        </p:nvSpPr>
        <p:spPr>
          <a:xfrm>
            <a:off x="332696" y="1827850"/>
            <a:ext cx="21636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fr" sz="1800">
                <a:solidFill>
                  <a:schemeClr val="dk1"/>
                </a:solidFill>
                <a:latin typeface="Roboto"/>
                <a:ea typeface="Roboto"/>
                <a:cs typeface="Roboto"/>
                <a:sym typeface="Roboto"/>
              </a:rPr>
              <a:t>Pre-requisites</a:t>
            </a:r>
            <a:endParaRPr sz="1800"/>
          </a:p>
        </p:txBody>
      </p:sp>
      <p:sp>
        <p:nvSpPr>
          <p:cNvPr id="123" name="Google Shape;123;p18"/>
          <p:cNvSpPr txBox="1"/>
          <p:nvPr/>
        </p:nvSpPr>
        <p:spPr>
          <a:xfrm>
            <a:off x="332701" y="3373675"/>
            <a:ext cx="7580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fr" u="sng">
                <a:solidFill>
                  <a:schemeClr val="hlink"/>
                </a:solidFill>
                <a:latin typeface="Roboto"/>
                <a:ea typeface="Roboto"/>
                <a:cs typeface="Roboto"/>
                <a:sym typeface="Roboto"/>
                <a:hlinkClick r:id="rId3"/>
              </a:rPr>
              <a:t>Android Basics in Kotlin Course</a:t>
            </a:r>
            <a:r>
              <a:rPr lang="fr">
                <a:solidFill>
                  <a:schemeClr val="dk1"/>
                </a:solidFill>
                <a:latin typeface="Roboto"/>
                <a:ea typeface="Roboto"/>
                <a:cs typeface="Roboto"/>
                <a:sym typeface="Roboto"/>
              </a:rPr>
              <a:t> </a:t>
            </a:r>
            <a:endParaRPr>
              <a:solidFill>
                <a:schemeClr val="dk1"/>
              </a:solidFill>
              <a:latin typeface="Roboto"/>
              <a:ea typeface="Roboto"/>
              <a:cs typeface="Roboto"/>
              <a:sym typeface="Roboto"/>
            </a:endParaRPr>
          </a:p>
        </p:txBody>
      </p:sp>
      <p:sp>
        <p:nvSpPr>
          <p:cNvPr id="124" name="Google Shape;124;p18"/>
          <p:cNvSpPr txBox="1"/>
          <p:nvPr/>
        </p:nvSpPr>
        <p:spPr>
          <a:xfrm>
            <a:off x="319800" y="1194950"/>
            <a:ext cx="6954000" cy="548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1000"/>
              </a:spcAft>
              <a:buNone/>
            </a:pPr>
            <a:r>
              <a:rPr lang="fr">
                <a:solidFill>
                  <a:schemeClr val="dk1"/>
                </a:solidFill>
                <a:latin typeface="Roboto"/>
                <a:ea typeface="Roboto"/>
                <a:cs typeface="Roboto"/>
                <a:sym typeface="Roboto"/>
              </a:rPr>
              <a:t>Learn the basics of building Android apps with the Kotlin programming language and develop a collection of simple apps to </a:t>
            </a:r>
            <a:r>
              <a:rPr lang="fr">
                <a:latin typeface="Roboto"/>
                <a:ea typeface="Roboto"/>
                <a:cs typeface="Roboto"/>
                <a:sym typeface="Roboto"/>
              </a:rPr>
              <a:t>start your journey as an Android developer! </a:t>
            </a:r>
            <a:endParaRPr>
              <a:solidFill>
                <a:schemeClr val="dk1"/>
              </a:solidFill>
              <a:latin typeface="Roboto"/>
              <a:ea typeface="Roboto"/>
              <a:cs typeface="Roboto"/>
              <a:sym typeface="Roboto"/>
            </a:endParaRPr>
          </a:p>
        </p:txBody>
      </p:sp>
      <p:sp>
        <p:nvSpPr>
          <p:cNvPr id="125" name="Google Shape;125;p18"/>
          <p:cNvSpPr txBox="1"/>
          <p:nvPr/>
        </p:nvSpPr>
        <p:spPr>
          <a:xfrm>
            <a:off x="174000" y="2288150"/>
            <a:ext cx="3000000" cy="548100"/>
          </a:xfrm>
          <a:prstGeom prst="rect">
            <a:avLst/>
          </a:prstGeom>
          <a:noFill/>
          <a:ln>
            <a:noFill/>
          </a:ln>
        </p:spPr>
        <p:txBody>
          <a:bodyPr anchorCtr="0" anchor="t" bIns="91425" lIns="91425" spcFirstLastPara="1" rIns="91425" wrap="square" tIns="91425">
            <a:noAutofit/>
          </a:bodyPr>
          <a:lstStyle/>
          <a:p>
            <a:pPr indent="-178901" lvl="0" marL="360000" rtl="0" algn="l">
              <a:spcBef>
                <a:spcPts val="0"/>
              </a:spcBef>
              <a:spcAft>
                <a:spcPts val="0"/>
              </a:spcAft>
              <a:buClr>
                <a:schemeClr val="dk1"/>
              </a:buClr>
              <a:buSzPts val="1400"/>
              <a:buFont typeface="Roboto"/>
              <a:buChar char="●"/>
            </a:pPr>
            <a:r>
              <a:rPr lang="fr">
                <a:solidFill>
                  <a:schemeClr val="dk1"/>
                </a:solidFill>
                <a:latin typeface="Roboto"/>
                <a:ea typeface="Roboto"/>
                <a:cs typeface="Roboto"/>
                <a:sym typeface="Roboto"/>
              </a:rPr>
              <a:t>Basic computer literacy</a:t>
            </a:r>
            <a:endParaRPr>
              <a:solidFill>
                <a:schemeClr val="dk1"/>
              </a:solidFill>
              <a:latin typeface="Roboto"/>
              <a:ea typeface="Roboto"/>
              <a:cs typeface="Roboto"/>
              <a:sym typeface="Roboto"/>
            </a:endParaRPr>
          </a:p>
          <a:p>
            <a:pPr indent="-178901" lvl="0" marL="360000" rtl="0" algn="l">
              <a:spcBef>
                <a:spcPts val="0"/>
              </a:spcBef>
              <a:spcAft>
                <a:spcPts val="0"/>
              </a:spcAft>
              <a:buClr>
                <a:schemeClr val="dk1"/>
              </a:buClr>
              <a:buSzPts val="1400"/>
              <a:buFont typeface="Roboto"/>
              <a:buChar char="●"/>
            </a:pPr>
            <a:r>
              <a:rPr lang="fr">
                <a:solidFill>
                  <a:schemeClr val="dk1"/>
                </a:solidFill>
                <a:latin typeface="Roboto"/>
                <a:ea typeface="Roboto"/>
                <a:cs typeface="Roboto"/>
                <a:sym typeface="Roboto"/>
              </a:rPr>
              <a:t>Basic math skills</a:t>
            </a:r>
            <a:endParaRPr/>
          </a:p>
        </p:txBody>
      </p:sp>
      <p:sp>
        <p:nvSpPr>
          <p:cNvPr id="126" name="Google Shape;126;p18"/>
          <p:cNvSpPr txBox="1"/>
          <p:nvPr/>
        </p:nvSpPr>
        <p:spPr>
          <a:xfrm>
            <a:off x="332696" y="2909863"/>
            <a:ext cx="21636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fr" sz="1800">
                <a:solidFill>
                  <a:schemeClr val="dk1"/>
                </a:solidFill>
                <a:latin typeface="Roboto"/>
                <a:ea typeface="Roboto"/>
                <a:cs typeface="Roboto"/>
                <a:sym typeface="Roboto"/>
              </a:rPr>
              <a:t>Curriculum used</a:t>
            </a:r>
            <a:endParaRPr sz="1800"/>
          </a:p>
        </p:txBody>
      </p:sp>
      <p:sp>
        <p:nvSpPr>
          <p:cNvPr id="127" name="Google Shape;127;p18"/>
          <p:cNvSpPr txBox="1"/>
          <p:nvPr/>
        </p:nvSpPr>
        <p:spPr>
          <a:xfrm>
            <a:off x="304800" y="3810000"/>
            <a:ext cx="67047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lang="fr">
                <a:solidFill>
                  <a:schemeClr val="dk1"/>
                </a:solidFill>
                <a:latin typeface="Roboto"/>
                <a:ea typeface="Roboto"/>
                <a:cs typeface="Roboto"/>
                <a:sym typeface="Roboto"/>
              </a:rPr>
              <a:t>Note: </a:t>
            </a:r>
            <a:r>
              <a:rPr lang="fr">
                <a:solidFill>
                  <a:schemeClr val="dk1"/>
                </a:solidFill>
                <a:latin typeface="Roboto"/>
                <a:ea typeface="Roboto"/>
                <a:cs typeface="Roboto"/>
                <a:sym typeface="Roboto"/>
              </a:rPr>
              <a:t>If you already know how to program, you can start off with </a:t>
            </a:r>
            <a:r>
              <a:rPr lang="fr" u="sng">
                <a:solidFill>
                  <a:schemeClr val="accent5"/>
                </a:solidFill>
                <a:latin typeface="Roboto"/>
                <a:ea typeface="Roboto"/>
                <a:cs typeface="Roboto"/>
                <a:sym typeface="Roboto"/>
                <a:hlinkClick r:id="rId4">
                  <a:extLst>
                    <a:ext uri="{A12FA001-AC4F-418D-AE19-62706E023703}">
                      <ahyp:hlinkClr val="tx"/>
                    </a:ext>
                  </a:extLst>
                </a:hlinkClick>
              </a:rPr>
              <a:t>Kotlin Koans</a:t>
            </a:r>
            <a:r>
              <a:rPr lang="fr">
                <a:solidFill>
                  <a:schemeClr val="dk1"/>
                </a:solidFill>
                <a:latin typeface="Roboto"/>
                <a:ea typeface="Roboto"/>
                <a:cs typeface="Roboto"/>
                <a:sym typeface="Roboto"/>
              </a:rPr>
              <a:t> exercises to become familiar with Kotlin syntax and language features, and skip the first pathway of Unit 1 of the course.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sp>
        <p:nvSpPr>
          <p:cNvPr id="132" name="Google Shape;132;p19"/>
          <p:cNvSpPr txBox="1"/>
          <p:nvPr/>
        </p:nvSpPr>
        <p:spPr>
          <a:xfrm>
            <a:off x="319800" y="1118750"/>
            <a:ext cx="6806700" cy="548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1000"/>
              </a:spcAft>
              <a:buNone/>
            </a:pPr>
            <a:r>
              <a:rPr lang="fr" sz="1800">
                <a:solidFill>
                  <a:schemeClr val="dk1"/>
                </a:solidFill>
                <a:latin typeface="Roboto"/>
                <a:ea typeface="Roboto"/>
                <a:cs typeface="Roboto"/>
                <a:sym typeface="Roboto"/>
              </a:rPr>
              <a:t>What will you learn?</a:t>
            </a:r>
            <a:endParaRPr sz="1800">
              <a:solidFill>
                <a:srgbClr val="3DDC84"/>
              </a:solidFill>
              <a:latin typeface="Roboto"/>
              <a:ea typeface="Roboto"/>
              <a:cs typeface="Roboto"/>
              <a:sym typeface="Roboto"/>
            </a:endParaRPr>
          </a:p>
        </p:txBody>
      </p:sp>
      <p:sp>
        <p:nvSpPr>
          <p:cNvPr id="133" name="Google Shape;133;p19"/>
          <p:cNvSpPr/>
          <p:nvPr/>
        </p:nvSpPr>
        <p:spPr>
          <a:xfrm>
            <a:off x="396107" y="2553875"/>
            <a:ext cx="402300" cy="402300"/>
          </a:xfrm>
          <a:prstGeom prst="ellipse">
            <a:avLst/>
          </a:prstGeom>
          <a:solidFill>
            <a:srgbClr val="3DDC84"/>
          </a:solidFill>
          <a:ln>
            <a:noFill/>
          </a:ln>
        </p:spPr>
        <p:txBody>
          <a:bodyPr anchorCtr="0" anchor="ctr" bIns="0" lIns="0" spcFirstLastPara="1" rIns="0" wrap="square" tIns="0">
            <a:noAutofit/>
          </a:bodyPr>
          <a:lstStyle/>
          <a:p>
            <a:pPr indent="0" lvl="0" marL="0" rtl="0" algn="ctr">
              <a:spcBef>
                <a:spcPts val="0"/>
              </a:spcBef>
              <a:spcAft>
                <a:spcPts val="0"/>
              </a:spcAft>
              <a:buNone/>
            </a:pPr>
            <a:r>
              <a:rPr b="1" lang="fr" sz="1500"/>
              <a:t>2</a:t>
            </a:r>
            <a:endParaRPr b="1" sz="1500"/>
          </a:p>
        </p:txBody>
      </p:sp>
      <p:sp>
        <p:nvSpPr>
          <p:cNvPr id="134" name="Google Shape;134;p19"/>
          <p:cNvSpPr/>
          <p:nvPr/>
        </p:nvSpPr>
        <p:spPr>
          <a:xfrm>
            <a:off x="396101" y="3391213"/>
            <a:ext cx="402300" cy="402300"/>
          </a:xfrm>
          <a:prstGeom prst="ellipse">
            <a:avLst/>
          </a:prstGeom>
          <a:solidFill>
            <a:srgbClr val="3DDC84"/>
          </a:solidFill>
          <a:ln>
            <a:noFill/>
          </a:ln>
        </p:spPr>
        <p:txBody>
          <a:bodyPr anchorCtr="0" anchor="ctr" bIns="0" lIns="0" spcFirstLastPara="1" rIns="0" wrap="square" tIns="0">
            <a:noAutofit/>
          </a:bodyPr>
          <a:lstStyle/>
          <a:p>
            <a:pPr indent="0" lvl="0" marL="0" rtl="0" algn="ctr">
              <a:spcBef>
                <a:spcPts val="0"/>
              </a:spcBef>
              <a:spcAft>
                <a:spcPts val="0"/>
              </a:spcAft>
              <a:buNone/>
            </a:pPr>
            <a:r>
              <a:rPr b="1" lang="fr" sz="1500"/>
              <a:t>3</a:t>
            </a:r>
            <a:endParaRPr b="1" sz="1500"/>
          </a:p>
        </p:txBody>
      </p:sp>
      <p:sp>
        <p:nvSpPr>
          <p:cNvPr id="135" name="Google Shape;135;p19"/>
          <p:cNvSpPr/>
          <p:nvPr/>
        </p:nvSpPr>
        <p:spPr>
          <a:xfrm>
            <a:off x="396108" y="4154925"/>
            <a:ext cx="402300" cy="402300"/>
          </a:xfrm>
          <a:prstGeom prst="ellipse">
            <a:avLst/>
          </a:prstGeom>
          <a:solidFill>
            <a:srgbClr val="3DDC84"/>
          </a:solidFill>
          <a:ln>
            <a:noFill/>
          </a:ln>
        </p:spPr>
        <p:txBody>
          <a:bodyPr anchorCtr="0" anchor="ctr" bIns="0" lIns="0" spcFirstLastPara="1" rIns="0" wrap="square" tIns="0">
            <a:noAutofit/>
          </a:bodyPr>
          <a:lstStyle/>
          <a:p>
            <a:pPr indent="0" lvl="0" marL="0" rtl="0" algn="ctr">
              <a:spcBef>
                <a:spcPts val="0"/>
              </a:spcBef>
              <a:spcAft>
                <a:spcPts val="0"/>
              </a:spcAft>
              <a:buNone/>
            </a:pPr>
            <a:r>
              <a:rPr b="1" lang="fr" sz="1500"/>
              <a:t>4</a:t>
            </a:r>
            <a:endParaRPr b="1" sz="1500"/>
          </a:p>
        </p:txBody>
      </p:sp>
      <p:sp>
        <p:nvSpPr>
          <p:cNvPr id="136" name="Google Shape;136;p19"/>
          <p:cNvSpPr/>
          <p:nvPr/>
        </p:nvSpPr>
        <p:spPr>
          <a:xfrm>
            <a:off x="396100" y="1753350"/>
            <a:ext cx="402300" cy="402300"/>
          </a:xfrm>
          <a:prstGeom prst="ellipse">
            <a:avLst/>
          </a:prstGeom>
          <a:solidFill>
            <a:srgbClr val="3DDC84"/>
          </a:solidFill>
          <a:ln>
            <a:noFill/>
          </a:ln>
        </p:spPr>
        <p:txBody>
          <a:bodyPr anchorCtr="0" anchor="ctr" bIns="0" lIns="0" spcFirstLastPara="1" rIns="0" wrap="square" tIns="0">
            <a:noAutofit/>
          </a:bodyPr>
          <a:lstStyle/>
          <a:p>
            <a:pPr indent="0" lvl="0" marL="0" rtl="0" algn="ctr">
              <a:spcBef>
                <a:spcPts val="0"/>
              </a:spcBef>
              <a:spcAft>
                <a:spcPts val="0"/>
              </a:spcAft>
              <a:buNone/>
            </a:pPr>
            <a:r>
              <a:rPr b="1" lang="fr" sz="1500"/>
              <a:t>1</a:t>
            </a:r>
            <a:endParaRPr b="1" sz="1500"/>
          </a:p>
        </p:txBody>
      </p:sp>
      <p:sp>
        <p:nvSpPr>
          <p:cNvPr id="137" name="Google Shape;137;p19"/>
          <p:cNvSpPr txBox="1"/>
          <p:nvPr/>
        </p:nvSpPr>
        <p:spPr>
          <a:xfrm>
            <a:off x="861675" y="1775550"/>
            <a:ext cx="1536300" cy="357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fr" sz="1100">
                <a:solidFill>
                  <a:schemeClr val="dk1"/>
                </a:solidFill>
                <a:latin typeface="Roboto"/>
                <a:ea typeface="Roboto"/>
                <a:cs typeface="Roboto"/>
                <a:sym typeface="Roboto"/>
              </a:rPr>
              <a:t>Introduction to Kotlin</a:t>
            </a:r>
            <a:endParaRPr sz="1100">
              <a:solidFill>
                <a:schemeClr val="dk1"/>
              </a:solidFill>
              <a:latin typeface="Roboto"/>
              <a:ea typeface="Roboto"/>
              <a:cs typeface="Roboto"/>
              <a:sym typeface="Roboto"/>
            </a:endParaRPr>
          </a:p>
        </p:txBody>
      </p:sp>
      <p:sp>
        <p:nvSpPr>
          <p:cNvPr id="138" name="Google Shape;138;p19"/>
          <p:cNvSpPr txBox="1"/>
          <p:nvPr/>
        </p:nvSpPr>
        <p:spPr>
          <a:xfrm>
            <a:off x="861675" y="2489525"/>
            <a:ext cx="1536300" cy="531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fr" sz="1100">
                <a:solidFill>
                  <a:schemeClr val="dk1"/>
                </a:solidFill>
                <a:latin typeface="Roboto"/>
                <a:ea typeface="Roboto"/>
                <a:cs typeface="Roboto"/>
                <a:sym typeface="Roboto"/>
              </a:rPr>
              <a:t>Create your first Android app</a:t>
            </a:r>
            <a:endParaRPr sz="1100">
              <a:solidFill>
                <a:schemeClr val="dk1"/>
              </a:solidFill>
              <a:latin typeface="Roboto"/>
              <a:ea typeface="Roboto"/>
              <a:cs typeface="Roboto"/>
              <a:sym typeface="Roboto"/>
            </a:endParaRPr>
          </a:p>
        </p:txBody>
      </p:sp>
      <p:sp>
        <p:nvSpPr>
          <p:cNvPr id="139" name="Google Shape;139;p19"/>
          <p:cNvSpPr txBox="1"/>
          <p:nvPr/>
        </p:nvSpPr>
        <p:spPr>
          <a:xfrm>
            <a:off x="861675" y="3413413"/>
            <a:ext cx="2059800" cy="357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fr" sz="1100">
                <a:solidFill>
                  <a:schemeClr val="dk1"/>
                </a:solidFill>
                <a:latin typeface="Roboto"/>
                <a:ea typeface="Roboto"/>
                <a:cs typeface="Roboto"/>
                <a:sym typeface="Roboto"/>
              </a:rPr>
              <a:t>Build a basic layout</a:t>
            </a:r>
            <a:endParaRPr sz="1100">
              <a:solidFill>
                <a:schemeClr val="dk1"/>
              </a:solidFill>
              <a:latin typeface="Roboto"/>
              <a:ea typeface="Roboto"/>
              <a:cs typeface="Roboto"/>
              <a:sym typeface="Roboto"/>
            </a:endParaRPr>
          </a:p>
        </p:txBody>
      </p:sp>
      <p:sp>
        <p:nvSpPr>
          <p:cNvPr id="140" name="Google Shape;140;p19"/>
          <p:cNvSpPr txBox="1"/>
          <p:nvPr/>
        </p:nvSpPr>
        <p:spPr>
          <a:xfrm>
            <a:off x="861675" y="4177125"/>
            <a:ext cx="1969500" cy="357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fr" sz="1100">
                <a:solidFill>
                  <a:schemeClr val="dk1"/>
                </a:solidFill>
                <a:latin typeface="Roboto"/>
                <a:ea typeface="Roboto"/>
                <a:cs typeface="Roboto"/>
                <a:sym typeface="Roboto"/>
              </a:rPr>
              <a:t>Add a button to an app</a:t>
            </a:r>
            <a:endParaRPr sz="1100">
              <a:solidFill>
                <a:schemeClr val="dk1"/>
              </a:solidFill>
              <a:latin typeface="Roboto"/>
              <a:ea typeface="Roboto"/>
              <a:cs typeface="Roboto"/>
              <a:sym typeface="Roboto"/>
            </a:endParaRPr>
          </a:p>
        </p:txBody>
      </p:sp>
      <p:pic>
        <p:nvPicPr>
          <p:cNvPr id="141" name="Google Shape;141;p19"/>
          <p:cNvPicPr preferRelativeResize="0"/>
          <p:nvPr/>
        </p:nvPicPr>
        <p:blipFill>
          <a:blip r:embed="rId3">
            <a:alphaModFix/>
          </a:blip>
          <a:stretch>
            <a:fillRect/>
          </a:stretch>
        </p:blipFill>
        <p:spPr>
          <a:xfrm>
            <a:off x="7247808" y="2475638"/>
            <a:ext cx="312789" cy="566930"/>
          </a:xfrm>
          <a:prstGeom prst="rect">
            <a:avLst/>
          </a:prstGeom>
          <a:noFill/>
          <a:ln>
            <a:noFill/>
          </a:ln>
        </p:spPr>
      </p:pic>
      <p:sp>
        <p:nvSpPr>
          <p:cNvPr id="142" name="Google Shape;142;p19"/>
          <p:cNvSpPr txBox="1"/>
          <p:nvPr/>
        </p:nvSpPr>
        <p:spPr>
          <a:xfrm>
            <a:off x="6135131" y="4186725"/>
            <a:ext cx="969600" cy="338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fr" sz="1000">
                <a:solidFill>
                  <a:srgbClr val="666666"/>
                </a:solidFill>
                <a:latin typeface="Roboto"/>
                <a:ea typeface="Roboto"/>
                <a:cs typeface="Roboto"/>
                <a:sym typeface="Roboto"/>
              </a:rPr>
              <a:t>(</a:t>
            </a:r>
            <a:r>
              <a:rPr b="1" lang="fr" sz="1000">
                <a:solidFill>
                  <a:srgbClr val="666666"/>
                </a:solidFill>
                <a:latin typeface="Roboto"/>
                <a:ea typeface="Roboto"/>
                <a:cs typeface="Roboto"/>
                <a:sym typeface="Roboto"/>
              </a:rPr>
              <a:t>3</a:t>
            </a:r>
            <a:r>
              <a:rPr b="1" lang="fr" sz="1000">
                <a:solidFill>
                  <a:srgbClr val="666666"/>
                </a:solidFill>
                <a:latin typeface="Roboto"/>
                <a:ea typeface="Roboto"/>
                <a:cs typeface="Roboto"/>
                <a:sym typeface="Roboto"/>
              </a:rPr>
              <a:t> hours)</a:t>
            </a:r>
            <a:endParaRPr b="1" sz="1000">
              <a:solidFill>
                <a:srgbClr val="666666"/>
              </a:solidFill>
              <a:latin typeface="Roboto"/>
              <a:ea typeface="Roboto"/>
              <a:cs typeface="Roboto"/>
              <a:sym typeface="Roboto"/>
            </a:endParaRPr>
          </a:p>
        </p:txBody>
      </p:sp>
      <p:sp>
        <p:nvSpPr>
          <p:cNvPr id="143" name="Google Shape;143;p19"/>
          <p:cNvSpPr txBox="1"/>
          <p:nvPr/>
        </p:nvSpPr>
        <p:spPr>
          <a:xfrm>
            <a:off x="6135131" y="3423013"/>
            <a:ext cx="969600" cy="338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fr" sz="1000">
                <a:solidFill>
                  <a:srgbClr val="666666"/>
                </a:solidFill>
                <a:latin typeface="Roboto"/>
                <a:ea typeface="Roboto"/>
                <a:cs typeface="Roboto"/>
                <a:sym typeface="Roboto"/>
              </a:rPr>
              <a:t>(</a:t>
            </a:r>
            <a:r>
              <a:rPr b="1" lang="fr" sz="1000">
                <a:solidFill>
                  <a:srgbClr val="666666"/>
                </a:solidFill>
                <a:latin typeface="Roboto"/>
                <a:ea typeface="Roboto"/>
                <a:cs typeface="Roboto"/>
                <a:sym typeface="Roboto"/>
              </a:rPr>
              <a:t>1</a:t>
            </a:r>
            <a:r>
              <a:rPr b="1" lang="fr" sz="1000">
                <a:solidFill>
                  <a:srgbClr val="666666"/>
                </a:solidFill>
                <a:latin typeface="Roboto"/>
                <a:ea typeface="Roboto"/>
                <a:cs typeface="Roboto"/>
                <a:sym typeface="Roboto"/>
              </a:rPr>
              <a:t> hour)</a:t>
            </a:r>
            <a:endParaRPr b="1" sz="1000">
              <a:solidFill>
                <a:srgbClr val="666666"/>
              </a:solidFill>
              <a:latin typeface="Roboto"/>
              <a:ea typeface="Roboto"/>
              <a:cs typeface="Roboto"/>
              <a:sym typeface="Roboto"/>
            </a:endParaRPr>
          </a:p>
        </p:txBody>
      </p:sp>
      <p:sp>
        <p:nvSpPr>
          <p:cNvPr id="144" name="Google Shape;144;p19"/>
          <p:cNvSpPr txBox="1"/>
          <p:nvPr/>
        </p:nvSpPr>
        <p:spPr>
          <a:xfrm>
            <a:off x="6135131" y="2585675"/>
            <a:ext cx="969600" cy="338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fr" sz="1000">
                <a:solidFill>
                  <a:srgbClr val="666666"/>
                </a:solidFill>
                <a:latin typeface="Roboto"/>
                <a:ea typeface="Roboto"/>
                <a:cs typeface="Roboto"/>
                <a:sym typeface="Roboto"/>
              </a:rPr>
              <a:t>(2 hours)</a:t>
            </a:r>
            <a:endParaRPr b="1" sz="1000">
              <a:solidFill>
                <a:srgbClr val="666666"/>
              </a:solidFill>
              <a:latin typeface="Roboto"/>
              <a:ea typeface="Roboto"/>
              <a:cs typeface="Roboto"/>
              <a:sym typeface="Roboto"/>
            </a:endParaRPr>
          </a:p>
        </p:txBody>
      </p:sp>
      <p:sp>
        <p:nvSpPr>
          <p:cNvPr id="145" name="Google Shape;145;p19"/>
          <p:cNvSpPr txBox="1"/>
          <p:nvPr/>
        </p:nvSpPr>
        <p:spPr>
          <a:xfrm>
            <a:off x="6135131" y="1785150"/>
            <a:ext cx="969600" cy="338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fr" sz="1000">
                <a:solidFill>
                  <a:srgbClr val="666666"/>
                </a:solidFill>
                <a:latin typeface="Roboto"/>
                <a:ea typeface="Roboto"/>
                <a:cs typeface="Roboto"/>
                <a:sym typeface="Roboto"/>
              </a:rPr>
              <a:t>(1 hour)</a:t>
            </a:r>
            <a:endParaRPr b="1" sz="1000">
              <a:solidFill>
                <a:srgbClr val="666666"/>
              </a:solidFill>
              <a:latin typeface="Roboto"/>
              <a:ea typeface="Roboto"/>
              <a:cs typeface="Roboto"/>
              <a:sym typeface="Roboto"/>
            </a:endParaRPr>
          </a:p>
        </p:txBody>
      </p:sp>
      <p:sp>
        <p:nvSpPr>
          <p:cNvPr id="146" name="Google Shape;146;p19"/>
          <p:cNvSpPr txBox="1"/>
          <p:nvPr/>
        </p:nvSpPr>
        <p:spPr>
          <a:xfrm>
            <a:off x="2580100" y="1689000"/>
            <a:ext cx="3616200" cy="531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fr" sz="1100">
                <a:solidFill>
                  <a:schemeClr val="dk1"/>
                </a:solidFill>
                <a:latin typeface="Roboto"/>
                <a:ea typeface="Roboto"/>
                <a:cs typeface="Roboto"/>
                <a:sym typeface="Roboto"/>
              </a:rPr>
              <a:t>Learn to code in </a:t>
            </a:r>
            <a:r>
              <a:rPr lang="fr" sz="1100" u="sng">
                <a:solidFill>
                  <a:schemeClr val="dk1"/>
                </a:solidFill>
                <a:latin typeface="Roboto"/>
                <a:ea typeface="Roboto"/>
                <a:cs typeface="Roboto"/>
                <a:sym typeface="Roboto"/>
              </a:rPr>
              <a:t>Kotlin</a:t>
            </a:r>
            <a:r>
              <a:rPr lang="fr" sz="1100">
                <a:solidFill>
                  <a:schemeClr val="dk1"/>
                </a:solidFill>
                <a:latin typeface="Roboto"/>
                <a:ea typeface="Roboto"/>
                <a:cs typeface="Roboto"/>
                <a:sym typeface="Roboto"/>
              </a:rPr>
              <a:t>, a modern programming language that helps developers be more productive.</a:t>
            </a:r>
            <a:endParaRPr sz="1100">
              <a:solidFill>
                <a:schemeClr val="dk1"/>
              </a:solidFill>
              <a:latin typeface="Roboto"/>
              <a:ea typeface="Roboto"/>
              <a:cs typeface="Roboto"/>
              <a:sym typeface="Roboto"/>
            </a:endParaRPr>
          </a:p>
        </p:txBody>
      </p:sp>
      <p:sp>
        <p:nvSpPr>
          <p:cNvPr id="147" name="Google Shape;147;p19"/>
          <p:cNvSpPr txBox="1"/>
          <p:nvPr/>
        </p:nvSpPr>
        <p:spPr>
          <a:xfrm>
            <a:off x="2580100" y="2576075"/>
            <a:ext cx="3250500" cy="531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fr" sz="1100">
                <a:solidFill>
                  <a:schemeClr val="dk1"/>
                </a:solidFill>
                <a:latin typeface="Roboto"/>
                <a:ea typeface="Roboto"/>
                <a:cs typeface="Roboto"/>
                <a:sym typeface="Roboto"/>
              </a:rPr>
              <a:t>Learn to </a:t>
            </a:r>
            <a:r>
              <a:rPr lang="fr" sz="1100" u="sng">
                <a:solidFill>
                  <a:schemeClr val="dk1"/>
                </a:solidFill>
                <a:latin typeface="Roboto"/>
                <a:ea typeface="Roboto"/>
                <a:cs typeface="Roboto"/>
                <a:sym typeface="Roboto"/>
              </a:rPr>
              <a:t>create and run your first Android app</a:t>
            </a:r>
            <a:r>
              <a:rPr lang="fr" sz="1100">
                <a:solidFill>
                  <a:schemeClr val="dk1"/>
                </a:solidFill>
                <a:latin typeface="Roboto"/>
                <a:ea typeface="Roboto"/>
                <a:cs typeface="Roboto"/>
                <a:sym typeface="Roboto"/>
              </a:rPr>
              <a:t> in Android Studio.</a:t>
            </a:r>
            <a:endParaRPr sz="1100">
              <a:solidFill>
                <a:schemeClr val="dk1"/>
              </a:solidFill>
              <a:latin typeface="Roboto"/>
              <a:ea typeface="Roboto"/>
              <a:cs typeface="Roboto"/>
              <a:sym typeface="Roboto"/>
            </a:endParaRPr>
          </a:p>
        </p:txBody>
      </p:sp>
      <p:sp>
        <p:nvSpPr>
          <p:cNvPr id="148" name="Google Shape;148;p19"/>
          <p:cNvSpPr txBox="1"/>
          <p:nvPr/>
        </p:nvSpPr>
        <p:spPr>
          <a:xfrm>
            <a:off x="2580100" y="3326863"/>
            <a:ext cx="3616200" cy="531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fr" sz="1100">
                <a:solidFill>
                  <a:schemeClr val="dk1"/>
                </a:solidFill>
                <a:latin typeface="Roboto"/>
                <a:ea typeface="Roboto"/>
                <a:cs typeface="Roboto"/>
                <a:sym typeface="Roboto"/>
              </a:rPr>
              <a:t>Learn the basics of </a:t>
            </a:r>
            <a:r>
              <a:rPr lang="fr" sz="1100" u="sng">
                <a:solidFill>
                  <a:schemeClr val="dk1"/>
                </a:solidFill>
                <a:latin typeface="Roboto"/>
                <a:ea typeface="Roboto"/>
                <a:cs typeface="Roboto"/>
                <a:sym typeface="Roboto"/>
              </a:rPr>
              <a:t>layouts</a:t>
            </a:r>
            <a:r>
              <a:rPr lang="fr" sz="1100">
                <a:solidFill>
                  <a:schemeClr val="dk1"/>
                </a:solidFill>
                <a:latin typeface="Roboto"/>
                <a:ea typeface="Roboto"/>
                <a:cs typeface="Roboto"/>
                <a:sym typeface="Roboto"/>
              </a:rPr>
              <a:t> in Android by creating your very own birthday card app!</a:t>
            </a:r>
            <a:endParaRPr sz="1100">
              <a:solidFill>
                <a:schemeClr val="dk1"/>
              </a:solidFill>
              <a:latin typeface="Roboto"/>
              <a:ea typeface="Roboto"/>
              <a:cs typeface="Roboto"/>
              <a:sym typeface="Roboto"/>
            </a:endParaRPr>
          </a:p>
        </p:txBody>
      </p:sp>
      <p:sp>
        <p:nvSpPr>
          <p:cNvPr id="149" name="Google Shape;149;p19"/>
          <p:cNvSpPr txBox="1"/>
          <p:nvPr/>
        </p:nvSpPr>
        <p:spPr>
          <a:xfrm>
            <a:off x="2580100" y="4090575"/>
            <a:ext cx="3715800" cy="531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fr" sz="1100">
                <a:solidFill>
                  <a:schemeClr val="dk1"/>
                </a:solidFill>
                <a:latin typeface="Roboto"/>
                <a:ea typeface="Roboto"/>
                <a:cs typeface="Roboto"/>
                <a:sym typeface="Roboto"/>
              </a:rPr>
              <a:t>Learn how to use </a:t>
            </a:r>
            <a:r>
              <a:rPr lang="fr" sz="1100" u="sng">
                <a:solidFill>
                  <a:schemeClr val="dk1"/>
                </a:solidFill>
                <a:latin typeface="Roboto"/>
                <a:ea typeface="Roboto"/>
                <a:cs typeface="Roboto"/>
                <a:sym typeface="Roboto"/>
              </a:rPr>
              <a:t>classes, objects, and conditionals</a:t>
            </a:r>
            <a:r>
              <a:rPr lang="fr" sz="1100">
                <a:solidFill>
                  <a:schemeClr val="dk1"/>
                </a:solidFill>
                <a:latin typeface="Roboto"/>
                <a:ea typeface="Roboto"/>
                <a:cs typeface="Roboto"/>
                <a:sym typeface="Roboto"/>
              </a:rPr>
              <a:t> to create an interactive dice roller app.</a:t>
            </a:r>
            <a:endParaRPr sz="1100">
              <a:solidFill>
                <a:schemeClr val="dk1"/>
              </a:solidFill>
              <a:latin typeface="Roboto"/>
              <a:ea typeface="Roboto"/>
              <a:cs typeface="Roboto"/>
              <a:sym typeface="Roboto"/>
            </a:endParaRPr>
          </a:p>
        </p:txBody>
      </p:sp>
      <p:sp>
        <p:nvSpPr>
          <p:cNvPr id="150" name="Google Shape;150;p19"/>
          <p:cNvSpPr/>
          <p:nvPr/>
        </p:nvSpPr>
        <p:spPr>
          <a:xfrm>
            <a:off x="7863875" y="-26175"/>
            <a:ext cx="1304100" cy="52116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51" name="Google Shape;151;p19"/>
          <p:cNvPicPr preferRelativeResize="0"/>
          <p:nvPr/>
        </p:nvPicPr>
        <p:blipFill rotWithShape="1">
          <a:blip r:embed="rId4">
            <a:alphaModFix/>
          </a:blip>
          <a:srcRect b="42001" l="26511" r="40781" t="42000"/>
          <a:stretch/>
        </p:blipFill>
        <p:spPr>
          <a:xfrm>
            <a:off x="8135451" y="4807623"/>
            <a:ext cx="626947" cy="172498"/>
          </a:xfrm>
          <a:prstGeom prst="rect">
            <a:avLst/>
          </a:prstGeom>
          <a:noFill/>
          <a:ln>
            <a:noFill/>
          </a:ln>
        </p:spPr>
      </p:pic>
      <p:sp>
        <p:nvSpPr>
          <p:cNvPr id="152" name="Google Shape;152;p19"/>
          <p:cNvSpPr txBox="1"/>
          <p:nvPr/>
        </p:nvSpPr>
        <p:spPr>
          <a:xfrm>
            <a:off x="8059150" y="445841"/>
            <a:ext cx="1237200" cy="415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fr" sz="1500">
                <a:solidFill>
                  <a:schemeClr val="dk2"/>
                </a:solidFill>
                <a:latin typeface="Google Sans"/>
                <a:ea typeface="Google Sans"/>
                <a:cs typeface="Google Sans"/>
                <a:sym typeface="Google Sans"/>
              </a:rPr>
              <a:t>Badges</a:t>
            </a:r>
            <a:endParaRPr b="1" sz="1500">
              <a:solidFill>
                <a:schemeClr val="dk2"/>
              </a:solidFill>
              <a:latin typeface="Google Sans"/>
              <a:ea typeface="Google Sans"/>
              <a:cs typeface="Google Sans"/>
              <a:sym typeface="Google Sans"/>
            </a:endParaRPr>
          </a:p>
        </p:txBody>
      </p:sp>
      <p:sp>
        <p:nvSpPr>
          <p:cNvPr id="153" name="Google Shape;153;p19"/>
          <p:cNvSpPr txBox="1"/>
          <p:nvPr/>
        </p:nvSpPr>
        <p:spPr>
          <a:xfrm>
            <a:off x="7830550" y="792166"/>
            <a:ext cx="1304100" cy="70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i="1" lang="fr" sz="1100">
                <a:latin typeface="Roboto"/>
                <a:ea typeface="Roboto"/>
                <a:cs typeface="Roboto"/>
                <a:sym typeface="Roboto"/>
              </a:rPr>
              <a:t>Earn badges</a:t>
            </a:r>
            <a:endParaRPr i="1" sz="1100">
              <a:latin typeface="Roboto"/>
              <a:ea typeface="Roboto"/>
              <a:cs typeface="Roboto"/>
              <a:sym typeface="Roboto"/>
            </a:endParaRPr>
          </a:p>
          <a:p>
            <a:pPr indent="0" lvl="0" marL="0" rtl="0" algn="ctr">
              <a:spcBef>
                <a:spcPts val="0"/>
              </a:spcBef>
              <a:spcAft>
                <a:spcPts val="0"/>
              </a:spcAft>
              <a:buNone/>
            </a:pPr>
            <a:r>
              <a:rPr i="1" lang="fr" sz="1100">
                <a:latin typeface="Roboto"/>
                <a:ea typeface="Roboto"/>
                <a:cs typeface="Roboto"/>
                <a:sym typeface="Roboto"/>
              </a:rPr>
              <a:t>at the end of each</a:t>
            </a:r>
            <a:endParaRPr i="1" sz="1100">
              <a:latin typeface="Roboto"/>
              <a:ea typeface="Roboto"/>
              <a:cs typeface="Roboto"/>
              <a:sym typeface="Roboto"/>
            </a:endParaRPr>
          </a:p>
          <a:p>
            <a:pPr indent="0" lvl="0" marL="0" rtl="0" algn="ctr">
              <a:spcBef>
                <a:spcPts val="0"/>
              </a:spcBef>
              <a:spcAft>
                <a:spcPts val="0"/>
              </a:spcAft>
              <a:buNone/>
            </a:pPr>
            <a:r>
              <a:rPr i="1" lang="fr" sz="1100">
                <a:latin typeface="Roboto"/>
                <a:ea typeface="Roboto"/>
                <a:cs typeface="Roboto"/>
                <a:sym typeface="Roboto"/>
              </a:rPr>
              <a:t>pathway!</a:t>
            </a:r>
            <a:endParaRPr i="1" sz="1100">
              <a:latin typeface="Roboto"/>
              <a:ea typeface="Roboto"/>
              <a:cs typeface="Roboto"/>
              <a:sym typeface="Roboto"/>
            </a:endParaRPr>
          </a:p>
        </p:txBody>
      </p:sp>
      <p:pic>
        <p:nvPicPr>
          <p:cNvPr id="154" name="Google Shape;154;p19"/>
          <p:cNvPicPr preferRelativeResize="0"/>
          <p:nvPr/>
        </p:nvPicPr>
        <p:blipFill>
          <a:blip r:embed="rId5">
            <a:alphaModFix/>
          </a:blip>
          <a:stretch>
            <a:fillRect/>
          </a:stretch>
        </p:blipFill>
        <p:spPr>
          <a:xfrm>
            <a:off x="8265737" y="1686681"/>
            <a:ext cx="571575" cy="571575"/>
          </a:xfrm>
          <a:prstGeom prst="rect">
            <a:avLst/>
          </a:prstGeom>
          <a:noFill/>
          <a:ln>
            <a:noFill/>
          </a:ln>
        </p:spPr>
      </p:pic>
      <p:pic>
        <p:nvPicPr>
          <p:cNvPr id="155" name="Google Shape;155;p19"/>
          <p:cNvPicPr preferRelativeResize="0"/>
          <p:nvPr/>
        </p:nvPicPr>
        <p:blipFill>
          <a:blip r:embed="rId6">
            <a:alphaModFix/>
          </a:blip>
          <a:stretch>
            <a:fillRect/>
          </a:stretch>
        </p:blipFill>
        <p:spPr>
          <a:xfrm>
            <a:off x="8263485" y="2466995"/>
            <a:ext cx="576072" cy="576072"/>
          </a:xfrm>
          <a:prstGeom prst="rect">
            <a:avLst/>
          </a:prstGeom>
          <a:noFill/>
          <a:ln>
            <a:noFill/>
          </a:ln>
        </p:spPr>
      </p:pic>
      <p:pic>
        <p:nvPicPr>
          <p:cNvPr id="156" name="Google Shape;156;p19"/>
          <p:cNvPicPr preferRelativeResize="0"/>
          <p:nvPr/>
        </p:nvPicPr>
        <p:blipFill>
          <a:blip r:embed="rId7">
            <a:alphaModFix/>
          </a:blip>
          <a:stretch>
            <a:fillRect/>
          </a:stretch>
        </p:blipFill>
        <p:spPr>
          <a:xfrm>
            <a:off x="8263467" y="3322633"/>
            <a:ext cx="576072" cy="576072"/>
          </a:xfrm>
          <a:prstGeom prst="rect">
            <a:avLst/>
          </a:prstGeom>
          <a:noFill/>
          <a:ln>
            <a:noFill/>
          </a:ln>
        </p:spPr>
      </p:pic>
      <p:pic>
        <p:nvPicPr>
          <p:cNvPr id="157" name="Google Shape;157;p19"/>
          <p:cNvPicPr preferRelativeResize="0"/>
          <p:nvPr/>
        </p:nvPicPr>
        <p:blipFill>
          <a:blip r:embed="rId8">
            <a:alphaModFix/>
          </a:blip>
          <a:stretch>
            <a:fillRect/>
          </a:stretch>
        </p:blipFill>
        <p:spPr>
          <a:xfrm>
            <a:off x="8263475" y="4086333"/>
            <a:ext cx="576072" cy="576072"/>
          </a:xfrm>
          <a:prstGeom prst="rect">
            <a:avLst/>
          </a:prstGeom>
          <a:noFill/>
          <a:ln>
            <a:noFill/>
          </a:ln>
        </p:spPr>
      </p:pic>
      <p:pic>
        <p:nvPicPr>
          <p:cNvPr id="158" name="Google Shape;158;p19"/>
          <p:cNvPicPr preferRelativeResize="0"/>
          <p:nvPr/>
        </p:nvPicPr>
        <p:blipFill>
          <a:blip r:embed="rId9">
            <a:alphaModFix/>
          </a:blip>
          <a:stretch>
            <a:fillRect/>
          </a:stretch>
        </p:blipFill>
        <p:spPr>
          <a:xfrm>
            <a:off x="7085737" y="1726050"/>
            <a:ext cx="626949" cy="541182"/>
          </a:xfrm>
          <a:prstGeom prst="rect">
            <a:avLst/>
          </a:prstGeom>
          <a:noFill/>
          <a:ln>
            <a:noFill/>
          </a:ln>
        </p:spPr>
      </p:pic>
      <p:pic>
        <p:nvPicPr>
          <p:cNvPr id="159" name="Google Shape;159;p19"/>
          <p:cNvPicPr preferRelativeResize="0"/>
          <p:nvPr/>
        </p:nvPicPr>
        <p:blipFill>
          <a:blip r:embed="rId10">
            <a:alphaModFix/>
          </a:blip>
          <a:stretch>
            <a:fillRect/>
          </a:stretch>
        </p:blipFill>
        <p:spPr>
          <a:xfrm>
            <a:off x="7198750" y="4154223"/>
            <a:ext cx="402300" cy="715214"/>
          </a:xfrm>
          <a:prstGeom prst="rect">
            <a:avLst/>
          </a:prstGeom>
          <a:noFill/>
          <a:ln>
            <a:noFill/>
          </a:ln>
        </p:spPr>
      </p:pic>
      <p:pic>
        <p:nvPicPr>
          <p:cNvPr id="160" name="Google Shape;160;p19"/>
          <p:cNvPicPr preferRelativeResize="0"/>
          <p:nvPr/>
        </p:nvPicPr>
        <p:blipFill>
          <a:blip r:embed="rId11">
            <a:alphaModFix/>
          </a:blip>
          <a:stretch>
            <a:fillRect/>
          </a:stretch>
        </p:blipFill>
        <p:spPr>
          <a:xfrm>
            <a:off x="7198747" y="3251000"/>
            <a:ext cx="402300" cy="715200"/>
          </a:xfrm>
          <a:prstGeom prst="rect">
            <a:avLst/>
          </a:prstGeom>
          <a:noFill/>
          <a:ln>
            <a:noFill/>
          </a:ln>
        </p:spPr>
      </p:pic>
      <p:sp>
        <p:nvSpPr>
          <p:cNvPr id="161" name="Google Shape;161;p19"/>
          <p:cNvSpPr txBox="1"/>
          <p:nvPr>
            <p:ph type="title"/>
          </p:nvPr>
        </p:nvSpPr>
        <p:spPr>
          <a:xfrm>
            <a:off x="319800" y="130425"/>
            <a:ext cx="7383600" cy="11559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fr"/>
              <a:t>Android Basics</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sp>
        <p:nvSpPr>
          <p:cNvPr id="166" name="Google Shape;166;p20"/>
          <p:cNvSpPr txBox="1"/>
          <p:nvPr/>
        </p:nvSpPr>
        <p:spPr>
          <a:xfrm>
            <a:off x="319800" y="1118750"/>
            <a:ext cx="6806700" cy="548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1000"/>
              </a:spcAft>
              <a:buNone/>
            </a:pPr>
            <a:r>
              <a:rPr lang="fr" sz="1800">
                <a:solidFill>
                  <a:schemeClr val="dk1"/>
                </a:solidFill>
                <a:latin typeface="Roboto"/>
                <a:ea typeface="Roboto"/>
                <a:cs typeface="Roboto"/>
                <a:sym typeface="Roboto"/>
              </a:rPr>
              <a:t>What will you learn?</a:t>
            </a:r>
            <a:endParaRPr sz="1800">
              <a:solidFill>
                <a:srgbClr val="3DDC84"/>
              </a:solidFill>
              <a:latin typeface="Roboto"/>
              <a:ea typeface="Roboto"/>
              <a:cs typeface="Roboto"/>
              <a:sym typeface="Roboto"/>
            </a:endParaRPr>
          </a:p>
        </p:txBody>
      </p:sp>
      <p:sp>
        <p:nvSpPr>
          <p:cNvPr id="167" name="Google Shape;167;p20"/>
          <p:cNvSpPr/>
          <p:nvPr/>
        </p:nvSpPr>
        <p:spPr>
          <a:xfrm>
            <a:off x="396107" y="2553875"/>
            <a:ext cx="402300" cy="402300"/>
          </a:xfrm>
          <a:prstGeom prst="ellipse">
            <a:avLst/>
          </a:prstGeom>
          <a:solidFill>
            <a:srgbClr val="3DDC84"/>
          </a:solidFill>
          <a:ln>
            <a:noFill/>
          </a:ln>
        </p:spPr>
        <p:txBody>
          <a:bodyPr anchorCtr="0" anchor="ctr" bIns="0" lIns="0" spcFirstLastPara="1" rIns="0" wrap="square" tIns="0">
            <a:noAutofit/>
          </a:bodyPr>
          <a:lstStyle/>
          <a:p>
            <a:pPr indent="0" lvl="0" marL="0" rtl="0" algn="ctr">
              <a:spcBef>
                <a:spcPts val="0"/>
              </a:spcBef>
              <a:spcAft>
                <a:spcPts val="0"/>
              </a:spcAft>
              <a:buNone/>
            </a:pPr>
            <a:r>
              <a:rPr b="1" lang="fr" sz="1500"/>
              <a:t>6</a:t>
            </a:r>
            <a:endParaRPr b="1" sz="1500"/>
          </a:p>
        </p:txBody>
      </p:sp>
      <p:sp>
        <p:nvSpPr>
          <p:cNvPr id="168" name="Google Shape;168;p20"/>
          <p:cNvSpPr/>
          <p:nvPr/>
        </p:nvSpPr>
        <p:spPr>
          <a:xfrm>
            <a:off x="396100" y="1753350"/>
            <a:ext cx="402300" cy="402300"/>
          </a:xfrm>
          <a:prstGeom prst="ellipse">
            <a:avLst/>
          </a:prstGeom>
          <a:solidFill>
            <a:srgbClr val="3DDC84"/>
          </a:solidFill>
          <a:ln>
            <a:noFill/>
          </a:ln>
        </p:spPr>
        <p:txBody>
          <a:bodyPr anchorCtr="0" anchor="ctr" bIns="0" lIns="0" spcFirstLastPara="1" rIns="0" wrap="square" tIns="0">
            <a:noAutofit/>
          </a:bodyPr>
          <a:lstStyle/>
          <a:p>
            <a:pPr indent="0" lvl="0" marL="0" rtl="0" algn="ctr">
              <a:spcBef>
                <a:spcPts val="0"/>
              </a:spcBef>
              <a:spcAft>
                <a:spcPts val="0"/>
              </a:spcAft>
              <a:buNone/>
            </a:pPr>
            <a:r>
              <a:rPr b="1" lang="fr" sz="1500"/>
              <a:t>5</a:t>
            </a:r>
            <a:endParaRPr b="1" sz="1500"/>
          </a:p>
        </p:txBody>
      </p:sp>
      <p:sp>
        <p:nvSpPr>
          <p:cNvPr id="169" name="Google Shape;169;p20"/>
          <p:cNvSpPr txBox="1"/>
          <p:nvPr/>
        </p:nvSpPr>
        <p:spPr>
          <a:xfrm>
            <a:off x="861675" y="1775550"/>
            <a:ext cx="1643400" cy="357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fr" sz="1100">
                <a:solidFill>
                  <a:schemeClr val="dk1"/>
                </a:solidFill>
                <a:latin typeface="Roboto"/>
                <a:ea typeface="Roboto"/>
                <a:cs typeface="Roboto"/>
                <a:sym typeface="Roboto"/>
              </a:rPr>
              <a:t>Get user input</a:t>
            </a:r>
            <a:endParaRPr sz="1100">
              <a:solidFill>
                <a:schemeClr val="dk1"/>
              </a:solidFill>
              <a:latin typeface="Roboto"/>
              <a:ea typeface="Roboto"/>
              <a:cs typeface="Roboto"/>
              <a:sym typeface="Roboto"/>
            </a:endParaRPr>
          </a:p>
        </p:txBody>
      </p:sp>
      <p:sp>
        <p:nvSpPr>
          <p:cNvPr id="170" name="Google Shape;170;p20"/>
          <p:cNvSpPr txBox="1"/>
          <p:nvPr/>
        </p:nvSpPr>
        <p:spPr>
          <a:xfrm>
            <a:off x="861675" y="2489525"/>
            <a:ext cx="1536300" cy="531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fr" sz="1100">
                <a:solidFill>
                  <a:schemeClr val="dk1"/>
                </a:solidFill>
                <a:latin typeface="Roboto"/>
                <a:ea typeface="Roboto"/>
                <a:cs typeface="Roboto"/>
                <a:sym typeface="Roboto"/>
              </a:rPr>
              <a:t>Display a scrollable list</a:t>
            </a:r>
            <a:endParaRPr sz="1100">
              <a:solidFill>
                <a:schemeClr val="dk1"/>
              </a:solidFill>
              <a:latin typeface="Roboto"/>
              <a:ea typeface="Roboto"/>
              <a:cs typeface="Roboto"/>
              <a:sym typeface="Roboto"/>
            </a:endParaRPr>
          </a:p>
        </p:txBody>
      </p:sp>
      <p:sp>
        <p:nvSpPr>
          <p:cNvPr id="171" name="Google Shape;171;p20"/>
          <p:cNvSpPr txBox="1"/>
          <p:nvPr/>
        </p:nvSpPr>
        <p:spPr>
          <a:xfrm>
            <a:off x="6135131" y="2585675"/>
            <a:ext cx="969600" cy="338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fr" sz="1000">
                <a:solidFill>
                  <a:srgbClr val="666666"/>
                </a:solidFill>
                <a:latin typeface="Roboto"/>
                <a:ea typeface="Roboto"/>
                <a:cs typeface="Roboto"/>
                <a:sym typeface="Roboto"/>
              </a:rPr>
              <a:t>(2 hours)</a:t>
            </a:r>
            <a:endParaRPr b="1" sz="1000">
              <a:solidFill>
                <a:srgbClr val="666666"/>
              </a:solidFill>
              <a:latin typeface="Roboto"/>
              <a:ea typeface="Roboto"/>
              <a:cs typeface="Roboto"/>
              <a:sym typeface="Roboto"/>
            </a:endParaRPr>
          </a:p>
        </p:txBody>
      </p:sp>
      <p:sp>
        <p:nvSpPr>
          <p:cNvPr id="172" name="Google Shape;172;p20"/>
          <p:cNvSpPr txBox="1"/>
          <p:nvPr/>
        </p:nvSpPr>
        <p:spPr>
          <a:xfrm>
            <a:off x="6135131" y="1785150"/>
            <a:ext cx="969600" cy="338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fr" sz="1000">
                <a:solidFill>
                  <a:srgbClr val="666666"/>
                </a:solidFill>
                <a:latin typeface="Roboto"/>
                <a:ea typeface="Roboto"/>
                <a:cs typeface="Roboto"/>
                <a:sym typeface="Roboto"/>
              </a:rPr>
              <a:t>(3 hours)</a:t>
            </a:r>
            <a:endParaRPr b="1" sz="1000">
              <a:solidFill>
                <a:srgbClr val="666666"/>
              </a:solidFill>
              <a:latin typeface="Roboto"/>
              <a:ea typeface="Roboto"/>
              <a:cs typeface="Roboto"/>
              <a:sym typeface="Roboto"/>
            </a:endParaRPr>
          </a:p>
        </p:txBody>
      </p:sp>
      <p:sp>
        <p:nvSpPr>
          <p:cNvPr id="173" name="Google Shape;173;p20"/>
          <p:cNvSpPr txBox="1"/>
          <p:nvPr/>
        </p:nvSpPr>
        <p:spPr>
          <a:xfrm>
            <a:off x="2580100" y="1765200"/>
            <a:ext cx="3616200" cy="531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fr" sz="1100">
                <a:solidFill>
                  <a:schemeClr val="dk1"/>
                </a:solidFill>
                <a:latin typeface="Roboto"/>
                <a:ea typeface="Roboto"/>
                <a:cs typeface="Roboto"/>
                <a:sym typeface="Roboto"/>
              </a:rPr>
              <a:t>Learn how to </a:t>
            </a:r>
            <a:r>
              <a:rPr lang="fr" sz="1100" u="sng">
                <a:solidFill>
                  <a:schemeClr val="dk1"/>
                </a:solidFill>
                <a:latin typeface="Roboto"/>
                <a:ea typeface="Roboto"/>
                <a:cs typeface="Roboto"/>
                <a:sym typeface="Roboto"/>
              </a:rPr>
              <a:t>get user input</a:t>
            </a:r>
            <a:r>
              <a:rPr lang="fr" sz="1100">
                <a:solidFill>
                  <a:schemeClr val="dk1"/>
                </a:solidFill>
                <a:latin typeface="Roboto"/>
                <a:ea typeface="Roboto"/>
                <a:cs typeface="Roboto"/>
                <a:sym typeface="Roboto"/>
              </a:rPr>
              <a:t> within an app by building a tip calculator app.</a:t>
            </a:r>
            <a:endParaRPr sz="1100">
              <a:solidFill>
                <a:schemeClr val="dk1"/>
              </a:solidFill>
              <a:latin typeface="Roboto"/>
              <a:ea typeface="Roboto"/>
              <a:cs typeface="Roboto"/>
              <a:sym typeface="Roboto"/>
            </a:endParaRPr>
          </a:p>
        </p:txBody>
      </p:sp>
      <p:sp>
        <p:nvSpPr>
          <p:cNvPr id="174" name="Google Shape;174;p20"/>
          <p:cNvSpPr txBox="1"/>
          <p:nvPr/>
        </p:nvSpPr>
        <p:spPr>
          <a:xfrm>
            <a:off x="2580100" y="2499875"/>
            <a:ext cx="3378000" cy="531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fr" sz="1100">
                <a:solidFill>
                  <a:schemeClr val="dk1"/>
                </a:solidFill>
                <a:latin typeface="Roboto"/>
                <a:ea typeface="Roboto"/>
                <a:cs typeface="Roboto"/>
                <a:sym typeface="Roboto"/>
              </a:rPr>
              <a:t>Learn how to </a:t>
            </a:r>
            <a:r>
              <a:rPr lang="fr" sz="1100" u="sng">
                <a:solidFill>
                  <a:schemeClr val="dk1"/>
                </a:solidFill>
                <a:latin typeface="Roboto"/>
                <a:ea typeface="Roboto"/>
                <a:cs typeface="Roboto"/>
                <a:sym typeface="Roboto"/>
              </a:rPr>
              <a:t>display a list </a:t>
            </a:r>
            <a:r>
              <a:rPr lang="fr" sz="1100">
                <a:solidFill>
                  <a:schemeClr val="dk1"/>
                </a:solidFill>
                <a:latin typeface="Roboto"/>
                <a:ea typeface="Roboto"/>
                <a:cs typeface="Roboto"/>
                <a:sym typeface="Roboto"/>
              </a:rPr>
              <a:t>of text and images in an app.</a:t>
            </a:r>
            <a:endParaRPr sz="1100">
              <a:solidFill>
                <a:schemeClr val="dk1"/>
              </a:solidFill>
              <a:latin typeface="Roboto"/>
              <a:ea typeface="Roboto"/>
              <a:cs typeface="Roboto"/>
              <a:sym typeface="Roboto"/>
            </a:endParaRPr>
          </a:p>
        </p:txBody>
      </p:sp>
      <p:sp>
        <p:nvSpPr>
          <p:cNvPr id="175" name="Google Shape;175;p20"/>
          <p:cNvSpPr/>
          <p:nvPr/>
        </p:nvSpPr>
        <p:spPr>
          <a:xfrm>
            <a:off x="7863875" y="-26175"/>
            <a:ext cx="1304100" cy="52116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76" name="Google Shape;176;p20"/>
          <p:cNvPicPr preferRelativeResize="0"/>
          <p:nvPr/>
        </p:nvPicPr>
        <p:blipFill rotWithShape="1">
          <a:blip r:embed="rId3">
            <a:alphaModFix/>
          </a:blip>
          <a:srcRect b="42001" l="26511" r="40781" t="42000"/>
          <a:stretch/>
        </p:blipFill>
        <p:spPr>
          <a:xfrm>
            <a:off x="8135451" y="4807623"/>
            <a:ext cx="626947" cy="172498"/>
          </a:xfrm>
          <a:prstGeom prst="rect">
            <a:avLst/>
          </a:prstGeom>
          <a:noFill/>
          <a:ln>
            <a:noFill/>
          </a:ln>
        </p:spPr>
      </p:pic>
      <p:pic>
        <p:nvPicPr>
          <p:cNvPr id="177" name="Google Shape;177;p20"/>
          <p:cNvPicPr preferRelativeResize="0"/>
          <p:nvPr/>
        </p:nvPicPr>
        <p:blipFill>
          <a:blip r:embed="rId4">
            <a:alphaModFix/>
          </a:blip>
          <a:stretch>
            <a:fillRect/>
          </a:stretch>
        </p:blipFill>
        <p:spPr>
          <a:xfrm>
            <a:off x="8187313" y="1666500"/>
            <a:ext cx="576000" cy="576000"/>
          </a:xfrm>
          <a:prstGeom prst="rect">
            <a:avLst/>
          </a:prstGeom>
          <a:noFill/>
          <a:ln>
            <a:noFill/>
          </a:ln>
        </p:spPr>
      </p:pic>
      <p:pic>
        <p:nvPicPr>
          <p:cNvPr id="178" name="Google Shape;178;p20"/>
          <p:cNvPicPr preferRelativeResize="0"/>
          <p:nvPr/>
        </p:nvPicPr>
        <p:blipFill>
          <a:blip r:embed="rId5">
            <a:alphaModFix/>
          </a:blip>
          <a:stretch>
            <a:fillRect/>
          </a:stretch>
        </p:blipFill>
        <p:spPr>
          <a:xfrm>
            <a:off x="8187325" y="2467025"/>
            <a:ext cx="576000" cy="576000"/>
          </a:xfrm>
          <a:prstGeom prst="rect">
            <a:avLst/>
          </a:prstGeom>
          <a:noFill/>
          <a:ln>
            <a:noFill/>
          </a:ln>
        </p:spPr>
      </p:pic>
      <p:sp>
        <p:nvSpPr>
          <p:cNvPr id="179" name="Google Shape;179;p20"/>
          <p:cNvSpPr txBox="1"/>
          <p:nvPr/>
        </p:nvSpPr>
        <p:spPr>
          <a:xfrm>
            <a:off x="8083175" y="1026475"/>
            <a:ext cx="1237200" cy="415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fr" sz="1500">
                <a:solidFill>
                  <a:schemeClr val="dk2"/>
                </a:solidFill>
                <a:latin typeface="Google Sans"/>
                <a:ea typeface="Google Sans"/>
                <a:cs typeface="Google Sans"/>
                <a:sym typeface="Google Sans"/>
              </a:rPr>
              <a:t>Badges</a:t>
            </a:r>
            <a:endParaRPr b="1" sz="1500">
              <a:solidFill>
                <a:schemeClr val="dk2"/>
              </a:solidFill>
              <a:latin typeface="Google Sans"/>
              <a:ea typeface="Google Sans"/>
              <a:cs typeface="Google Sans"/>
              <a:sym typeface="Google Sans"/>
            </a:endParaRPr>
          </a:p>
        </p:txBody>
      </p:sp>
      <p:pic>
        <p:nvPicPr>
          <p:cNvPr id="180" name="Google Shape;180;p20"/>
          <p:cNvPicPr preferRelativeResize="0"/>
          <p:nvPr/>
        </p:nvPicPr>
        <p:blipFill>
          <a:blip r:embed="rId6">
            <a:alphaModFix/>
          </a:blip>
          <a:stretch>
            <a:fillRect/>
          </a:stretch>
        </p:blipFill>
        <p:spPr>
          <a:xfrm>
            <a:off x="7186875" y="1444500"/>
            <a:ext cx="402300" cy="715200"/>
          </a:xfrm>
          <a:prstGeom prst="rect">
            <a:avLst/>
          </a:prstGeom>
          <a:noFill/>
          <a:ln>
            <a:noFill/>
          </a:ln>
        </p:spPr>
      </p:pic>
      <p:pic>
        <p:nvPicPr>
          <p:cNvPr id="181" name="Google Shape;181;p20"/>
          <p:cNvPicPr preferRelativeResize="0"/>
          <p:nvPr/>
        </p:nvPicPr>
        <p:blipFill rotWithShape="1">
          <a:blip r:embed="rId7">
            <a:alphaModFix/>
          </a:blip>
          <a:srcRect b="5615" l="0" r="0" t="0"/>
          <a:stretch/>
        </p:blipFill>
        <p:spPr>
          <a:xfrm>
            <a:off x="7186875" y="2314625"/>
            <a:ext cx="402300" cy="781000"/>
          </a:xfrm>
          <a:prstGeom prst="rect">
            <a:avLst/>
          </a:prstGeom>
          <a:noFill/>
          <a:ln>
            <a:noFill/>
          </a:ln>
        </p:spPr>
      </p:pic>
      <p:sp>
        <p:nvSpPr>
          <p:cNvPr id="182" name="Google Shape;182;p20"/>
          <p:cNvSpPr txBox="1"/>
          <p:nvPr>
            <p:ph type="title"/>
          </p:nvPr>
        </p:nvSpPr>
        <p:spPr>
          <a:xfrm>
            <a:off x="319800" y="130425"/>
            <a:ext cx="7383600" cy="11559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fr"/>
              <a:t>Android Basics</a:t>
            </a:r>
            <a:endParaRPr/>
          </a:p>
        </p:txBody>
      </p:sp>
      <p:sp>
        <p:nvSpPr>
          <p:cNvPr id="183" name="Google Shape;183;p20"/>
          <p:cNvSpPr/>
          <p:nvPr/>
        </p:nvSpPr>
        <p:spPr>
          <a:xfrm>
            <a:off x="396107" y="3468275"/>
            <a:ext cx="402300" cy="402300"/>
          </a:xfrm>
          <a:prstGeom prst="ellipse">
            <a:avLst/>
          </a:prstGeom>
          <a:solidFill>
            <a:srgbClr val="3DDC84"/>
          </a:solidFill>
          <a:ln>
            <a:noFill/>
          </a:ln>
        </p:spPr>
        <p:txBody>
          <a:bodyPr anchorCtr="0" anchor="ctr" bIns="0" lIns="0" spcFirstLastPara="1" rIns="0" wrap="square" tIns="0">
            <a:noAutofit/>
          </a:bodyPr>
          <a:lstStyle/>
          <a:p>
            <a:pPr indent="0" lvl="0" marL="0" rtl="0" algn="ctr">
              <a:spcBef>
                <a:spcPts val="0"/>
              </a:spcBef>
              <a:spcAft>
                <a:spcPts val="0"/>
              </a:spcAft>
              <a:buNone/>
            </a:pPr>
            <a:r>
              <a:rPr b="1" lang="fr" sz="1500"/>
              <a:t>7</a:t>
            </a:r>
            <a:endParaRPr b="1" sz="1500"/>
          </a:p>
        </p:txBody>
      </p:sp>
      <p:sp>
        <p:nvSpPr>
          <p:cNvPr id="184" name="Google Shape;184;p20"/>
          <p:cNvSpPr txBox="1"/>
          <p:nvPr/>
        </p:nvSpPr>
        <p:spPr>
          <a:xfrm>
            <a:off x="861675" y="3403925"/>
            <a:ext cx="15363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fr" sz="1100">
                <a:solidFill>
                  <a:schemeClr val="dk1"/>
                </a:solidFill>
                <a:latin typeface="Roboto"/>
                <a:ea typeface="Roboto"/>
                <a:cs typeface="Roboto"/>
                <a:sym typeface="Roboto"/>
              </a:rPr>
              <a:t>Navigate between screens</a:t>
            </a:r>
            <a:endParaRPr sz="1100">
              <a:solidFill>
                <a:schemeClr val="dk1"/>
              </a:solidFill>
              <a:latin typeface="Roboto"/>
              <a:ea typeface="Roboto"/>
              <a:cs typeface="Roboto"/>
              <a:sym typeface="Roboto"/>
            </a:endParaRPr>
          </a:p>
        </p:txBody>
      </p:sp>
      <p:sp>
        <p:nvSpPr>
          <p:cNvPr id="185" name="Google Shape;185;p20"/>
          <p:cNvSpPr txBox="1"/>
          <p:nvPr/>
        </p:nvSpPr>
        <p:spPr>
          <a:xfrm>
            <a:off x="6135131" y="3423875"/>
            <a:ext cx="969600" cy="338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fr" sz="1000">
                <a:solidFill>
                  <a:srgbClr val="666666"/>
                </a:solidFill>
                <a:latin typeface="Roboto"/>
                <a:ea typeface="Roboto"/>
                <a:cs typeface="Roboto"/>
                <a:sym typeface="Roboto"/>
              </a:rPr>
              <a:t>(2 hours)</a:t>
            </a:r>
            <a:endParaRPr b="1" sz="1000">
              <a:solidFill>
                <a:srgbClr val="666666"/>
              </a:solidFill>
              <a:latin typeface="Roboto"/>
              <a:ea typeface="Roboto"/>
              <a:cs typeface="Roboto"/>
              <a:sym typeface="Roboto"/>
            </a:endParaRPr>
          </a:p>
        </p:txBody>
      </p:sp>
      <p:sp>
        <p:nvSpPr>
          <p:cNvPr id="186" name="Google Shape;186;p20"/>
          <p:cNvSpPr txBox="1"/>
          <p:nvPr/>
        </p:nvSpPr>
        <p:spPr>
          <a:xfrm>
            <a:off x="2580100" y="3414275"/>
            <a:ext cx="33780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fr" sz="1100">
                <a:solidFill>
                  <a:schemeClr val="dk1"/>
                </a:solidFill>
                <a:latin typeface="Roboto"/>
                <a:ea typeface="Roboto"/>
                <a:cs typeface="Roboto"/>
                <a:sym typeface="Roboto"/>
              </a:rPr>
              <a:t>Add </a:t>
            </a:r>
            <a:r>
              <a:rPr lang="fr" sz="1100" u="sng">
                <a:solidFill>
                  <a:schemeClr val="dk1"/>
                </a:solidFill>
                <a:latin typeface="Roboto"/>
                <a:ea typeface="Roboto"/>
                <a:cs typeface="Roboto"/>
                <a:sym typeface="Roboto"/>
              </a:rPr>
              <a:t>another screen to your app</a:t>
            </a:r>
            <a:r>
              <a:rPr lang="fr" sz="1100">
                <a:solidFill>
                  <a:schemeClr val="dk1"/>
                </a:solidFill>
                <a:latin typeface="Roboto"/>
                <a:ea typeface="Roboto"/>
                <a:cs typeface="Roboto"/>
                <a:sym typeface="Roboto"/>
              </a:rPr>
              <a:t> by adding a second activity.</a:t>
            </a:r>
            <a:endParaRPr sz="1100">
              <a:solidFill>
                <a:schemeClr val="dk1"/>
              </a:solidFill>
              <a:latin typeface="Roboto"/>
              <a:ea typeface="Roboto"/>
              <a:cs typeface="Roboto"/>
              <a:sym typeface="Roboto"/>
            </a:endParaRPr>
          </a:p>
        </p:txBody>
      </p:sp>
      <p:pic>
        <p:nvPicPr>
          <p:cNvPr id="187" name="Google Shape;187;p20"/>
          <p:cNvPicPr preferRelativeResize="0"/>
          <p:nvPr/>
        </p:nvPicPr>
        <p:blipFill>
          <a:blip r:embed="rId8">
            <a:alphaModFix/>
          </a:blip>
          <a:stretch>
            <a:fillRect/>
          </a:stretch>
        </p:blipFill>
        <p:spPr>
          <a:xfrm>
            <a:off x="7186872" y="3211900"/>
            <a:ext cx="402300" cy="715214"/>
          </a:xfrm>
          <a:prstGeom prst="rect">
            <a:avLst/>
          </a:prstGeom>
          <a:noFill/>
          <a:ln>
            <a:noFill/>
          </a:ln>
        </p:spPr>
      </p:pic>
      <p:sp>
        <p:nvSpPr>
          <p:cNvPr id="188" name="Google Shape;188;p20"/>
          <p:cNvSpPr/>
          <p:nvPr/>
        </p:nvSpPr>
        <p:spPr>
          <a:xfrm>
            <a:off x="396107" y="4306475"/>
            <a:ext cx="402300" cy="402300"/>
          </a:xfrm>
          <a:prstGeom prst="ellipse">
            <a:avLst/>
          </a:prstGeom>
          <a:solidFill>
            <a:srgbClr val="3DDC84"/>
          </a:solidFill>
          <a:ln>
            <a:noFill/>
          </a:ln>
        </p:spPr>
        <p:txBody>
          <a:bodyPr anchorCtr="0" anchor="ctr" bIns="0" lIns="0" spcFirstLastPara="1" rIns="0" wrap="square" tIns="0">
            <a:noAutofit/>
          </a:bodyPr>
          <a:lstStyle/>
          <a:p>
            <a:pPr indent="0" lvl="0" marL="0" rtl="0" algn="ctr">
              <a:spcBef>
                <a:spcPts val="0"/>
              </a:spcBef>
              <a:spcAft>
                <a:spcPts val="0"/>
              </a:spcAft>
              <a:buNone/>
            </a:pPr>
            <a:r>
              <a:rPr b="1" lang="fr" sz="1500"/>
              <a:t>8</a:t>
            </a:r>
            <a:endParaRPr b="1" sz="1500"/>
          </a:p>
        </p:txBody>
      </p:sp>
      <p:sp>
        <p:nvSpPr>
          <p:cNvPr id="189" name="Google Shape;189;p20"/>
          <p:cNvSpPr txBox="1"/>
          <p:nvPr/>
        </p:nvSpPr>
        <p:spPr>
          <a:xfrm>
            <a:off x="861675" y="4242125"/>
            <a:ext cx="15363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fr" sz="1100">
                <a:solidFill>
                  <a:schemeClr val="dk1"/>
                </a:solidFill>
                <a:latin typeface="Roboto"/>
                <a:ea typeface="Roboto"/>
                <a:cs typeface="Roboto"/>
                <a:sym typeface="Roboto"/>
              </a:rPr>
              <a:t>Intro to Navigation Component</a:t>
            </a:r>
            <a:endParaRPr sz="1100">
              <a:solidFill>
                <a:schemeClr val="dk1"/>
              </a:solidFill>
              <a:latin typeface="Roboto"/>
              <a:ea typeface="Roboto"/>
              <a:cs typeface="Roboto"/>
              <a:sym typeface="Roboto"/>
            </a:endParaRPr>
          </a:p>
        </p:txBody>
      </p:sp>
      <p:sp>
        <p:nvSpPr>
          <p:cNvPr id="190" name="Google Shape;190;p20"/>
          <p:cNvSpPr txBox="1"/>
          <p:nvPr/>
        </p:nvSpPr>
        <p:spPr>
          <a:xfrm>
            <a:off x="6135131" y="4262075"/>
            <a:ext cx="969600" cy="338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fr" sz="1000">
                <a:solidFill>
                  <a:srgbClr val="666666"/>
                </a:solidFill>
                <a:latin typeface="Roboto"/>
                <a:ea typeface="Roboto"/>
                <a:cs typeface="Roboto"/>
                <a:sym typeface="Roboto"/>
              </a:rPr>
              <a:t>(1 hour)</a:t>
            </a:r>
            <a:endParaRPr b="1" sz="1000">
              <a:solidFill>
                <a:srgbClr val="666666"/>
              </a:solidFill>
              <a:latin typeface="Roboto"/>
              <a:ea typeface="Roboto"/>
              <a:cs typeface="Roboto"/>
              <a:sym typeface="Roboto"/>
            </a:endParaRPr>
          </a:p>
        </p:txBody>
      </p:sp>
      <p:sp>
        <p:nvSpPr>
          <p:cNvPr id="191" name="Google Shape;191;p20"/>
          <p:cNvSpPr txBox="1"/>
          <p:nvPr/>
        </p:nvSpPr>
        <p:spPr>
          <a:xfrm>
            <a:off x="2580100" y="4252475"/>
            <a:ext cx="35550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fr" sz="1100">
                <a:solidFill>
                  <a:schemeClr val="dk1"/>
                </a:solidFill>
                <a:latin typeface="Roboto"/>
                <a:ea typeface="Roboto"/>
                <a:cs typeface="Roboto"/>
                <a:sym typeface="Roboto"/>
              </a:rPr>
              <a:t>Learn how the Jetpack Navigation component makes it easier to </a:t>
            </a:r>
            <a:r>
              <a:rPr lang="fr" sz="1100" u="sng">
                <a:solidFill>
                  <a:schemeClr val="dk1"/>
                </a:solidFill>
                <a:latin typeface="Roboto"/>
                <a:ea typeface="Roboto"/>
                <a:cs typeface="Roboto"/>
                <a:sym typeface="Roboto"/>
              </a:rPr>
              <a:t>manage navigation within your app</a:t>
            </a:r>
            <a:r>
              <a:rPr lang="fr" sz="1100">
                <a:solidFill>
                  <a:schemeClr val="dk1"/>
                </a:solidFill>
                <a:latin typeface="Roboto"/>
                <a:ea typeface="Roboto"/>
                <a:cs typeface="Roboto"/>
                <a:sym typeface="Roboto"/>
              </a:rPr>
              <a:t>.</a:t>
            </a:r>
            <a:endParaRPr sz="1100">
              <a:solidFill>
                <a:schemeClr val="dk1"/>
              </a:solidFill>
              <a:latin typeface="Roboto"/>
              <a:ea typeface="Roboto"/>
              <a:cs typeface="Roboto"/>
              <a:sym typeface="Roboto"/>
            </a:endParaRPr>
          </a:p>
        </p:txBody>
      </p:sp>
      <p:pic>
        <p:nvPicPr>
          <p:cNvPr id="192" name="Google Shape;192;p20"/>
          <p:cNvPicPr preferRelativeResize="0"/>
          <p:nvPr/>
        </p:nvPicPr>
        <p:blipFill>
          <a:blip r:embed="rId9">
            <a:alphaModFix/>
          </a:blip>
          <a:stretch>
            <a:fillRect/>
          </a:stretch>
        </p:blipFill>
        <p:spPr>
          <a:xfrm>
            <a:off x="7186418" y="4106672"/>
            <a:ext cx="403199" cy="717696"/>
          </a:xfrm>
          <a:prstGeom prst="rect">
            <a:avLst/>
          </a:prstGeom>
          <a:noFill/>
          <a:ln>
            <a:noFill/>
          </a:ln>
        </p:spPr>
      </p:pic>
      <p:pic>
        <p:nvPicPr>
          <p:cNvPr id="193" name="Google Shape;193;p20"/>
          <p:cNvPicPr preferRelativeResize="0"/>
          <p:nvPr/>
        </p:nvPicPr>
        <p:blipFill>
          <a:blip r:embed="rId10">
            <a:alphaModFix/>
          </a:blip>
          <a:stretch>
            <a:fillRect/>
          </a:stretch>
        </p:blipFill>
        <p:spPr>
          <a:xfrm>
            <a:off x="8227925" y="3229025"/>
            <a:ext cx="576000" cy="576000"/>
          </a:xfrm>
          <a:prstGeom prst="rect">
            <a:avLst/>
          </a:prstGeom>
          <a:noFill/>
          <a:ln>
            <a:noFill/>
          </a:ln>
        </p:spPr>
      </p:pic>
      <p:pic>
        <p:nvPicPr>
          <p:cNvPr id="194" name="Google Shape;194;p20"/>
          <p:cNvPicPr preferRelativeResize="0"/>
          <p:nvPr/>
        </p:nvPicPr>
        <p:blipFill>
          <a:blip r:embed="rId11">
            <a:alphaModFix/>
          </a:blip>
          <a:stretch>
            <a:fillRect/>
          </a:stretch>
        </p:blipFill>
        <p:spPr>
          <a:xfrm>
            <a:off x="8227925" y="4067225"/>
            <a:ext cx="576000" cy="5760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sp>
        <p:nvSpPr>
          <p:cNvPr id="199" name="Google Shape;199;p21"/>
          <p:cNvSpPr txBox="1"/>
          <p:nvPr/>
        </p:nvSpPr>
        <p:spPr>
          <a:xfrm>
            <a:off x="319800" y="1118750"/>
            <a:ext cx="6806700" cy="548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1000"/>
              </a:spcAft>
              <a:buNone/>
            </a:pPr>
            <a:r>
              <a:rPr lang="fr" sz="1800">
                <a:solidFill>
                  <a:schemeClr val="dk1"/>
                </a:solidFill>
                <a:latin typeface="Roboto"/>
                <a:ea typeface="Roboto"/>
                <a:cs typeface="Roboto"/>
                <a:sym typeface="Roboto"/>
              </a:rPr>
              <a:t>What will you learn?</a:t>
            </a:r>
            <a:endParaRPr sz="1800">
              <a:solidFill>
                <a:srgbClr val="3DDC84"/>
              </a:solidFill>
              <a:latin typeface="Roboto"/>
              <a:ea typeface="Roboto"/>
              <a:cs typeface="Roboto"/>
              <a:sym typeface="Roboto"/>
            </a:endParaRPr>
          </a:p>
        </p:txBody>
      </p:sp>
      <p:sp>
        <p:nvSpPr>
          <p:cNvPr id="200" name="Google Shape;200;p21"/>
          <p:cNvSpPr/>
          <p:nvPr/>
        </p:nvSpPr>
        <p:spPr>
          <a:xfrm>
            <a:off x="396107" y="2553875"/>
            <a:ext cx="402300" cy="402300"/>
          </a:xfrm>
          <a:prstGeom prst="ellipse">
            <a:avLst/>
          </a:prstGeom>
          <a:solidFill>
            <a:srgbClr val="3DDC84"/>
          </a:solidFill>
          <a:ln>
            <a:noFill/>
          </a:ln>
        </p:spPr>
        <p:txBody>
          <a:bodyPr anchorCtr="0" anchor="ctr" bIns="0" lIns="0" spcFirstLastPara="1" rIns="0" wrap="square" tIns="0">
            <a:noAutofit/>
          </a:bodyPr>
          <a:lstStyle/>
          <a:p>
            <a:pPr indent="0" lvl="0" marL="0" rtl="0" algn="ctr">
              <a:spcBef>
                <a:spcPts val="0"/>
              </a:spcBef>
              <a:spcAft>
                <a:spcPts val="0"/>
              </a:spcAft>
              <a:buNone/>
            </a:pPr>
            <a:r>
              <a:rPr b="1" lang="fr" sz="1500"/>
              <a:t>10</a:t>
            </a:r>
            <a:endParaRPr b="1" sz="1500"/>
          </a:p>
        </p:txBody>
      </p:sp>
      <p:sp>
        <p:nvSpPr>
          <p:cNvPr id="201" name="Google Shape;201;p21"/>
          <p:cNvSpPr/>
          <p:nvPr/>
        </p:nvSpPr>
        <p:spPr>
          <a:xfrm>
            <a:off x="396100" y="1753350"/>
            <a:ext cx="402300" cy="402300"/>
          </a:xfrm>
          <a:prstGeom prst="ellipse">
            <a:avLst/>
          </a:prstGeom>
          <a:solidFill>
            <a:srgbClr val="3DDC84"/>
          </a:solidFill>
          <a:ln>
            <a:noFill/>
          </a:ln>
        </p:spPr>
        <p:txBody>
          <a:bodyPr anchorCtr="0" anchor="ctr" bIns="0" lIns="0" spcFirstLastPara="1" rIns="0" wrap="square" tIns="0">
            <a:noAutofit/>
          </a:bodyPr>
          <a:lstStyle/>
          <a:p>
            <a:pPr indent="0" lvl="0" marL="0" rtl="0" algn="ctr">
              <a:spcBef>
                <a:spcPts val="0"/>
              </a:spcBef>
              <a:spcAft>
                <a:spcPts val="0"/>
              </a:spcAft>
              <a:buNone/>
            </a:pPr>
            <a:r>
              <a:rPr b="1" lang="fr" sz="1500"/>
              <a:t>9</a:t>
            </a:r>
            <a:endParaRPr b="1" sz="1500"/>
          </a:p>
        </p:txBody>
      </p:sp>
      <p:sp>
        <p:nvSpPr>
          <p:cNvPr id="202" name="Google Shape;202;p21"/>
          <p:cNvSpPr txBox="1"/>
          <p:nvPr/>
        </p:nvSpPr>
        <p:spPr>
          <a:xfrm>
            <a:off x="861675" y="1775550"/>
            <a:ext cx="16434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fr" sz="1100">
                <a:solidFill>
                  <a:schemeClr val="dk1"/>
                </a:solidFill>
                <a:latin typeface="Roboto"/>
                <a:ea typeface="Roboto"/>
                <a:cs typeface="Roboto"/>
                <a:sym typeface="Roboto"/>
              </a:rPr>
              <a:t>Architecture Components</a:t>
            </a:r>
            <a:endParaRPr sz="1100">
              <a:solidFill>
                <a:schemeClr val="dk1"/>
              </a:solidFill>
              <a:latin typeface="Roboto"/>
              <a:ea typeface="Roboto"/>
              <a:cs typeface="Roboto"/>
              <a:sym typeface="Roboto"/>
            </a:endParaRPr>
          </a:p>
        </p:txBody>
      </p:sp>
      <p:sp>
        <p:nvSpPr>
          <p:cNvPr id="203" name="Google Shape;203;p21"/>
          <p:cNvSpPr txBox="1"/>
          <p:nvPr/>
        </p:nvSpPr>
        <p:spPr>
          <a:xfrm>
            <a:off x="861675" y="2489525"/>
            <a:ext cx="19851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fr" sz="1100">
                <a:solidFill>
                  <a:schemeClr val="dk1"/>
                </a:solidFill>
                <a:latin typeface="Roboto"/>
                <a:ea typeface="Roboto"/>
                <a:cs typeface="Roboto"/>
                <a:sym typeface="Roboto"/>
              </a:rPr>
              <a:t>Advanced</a:t>
            </a:r>
            <a:endParaRPr b="1" sz="1100">
              <a:solidFill>
                <a:schemeClr val="dk1"/>
              </a:solidFill>
              <a:latin typeface="Roboto"/>
              <a:ea typeface="Roboto"/>
              <a:cs typeface="Roboto"/>
              <a:sym typeface="Roboto"/>
            </a:endParaRPr>
          </a:p>
          <a:p>
            <a:pPr indent="0" lvl="0" marL="0" rtl="0" algn="l">
              <a:spcBef>
                <a:spcPts val="0"/>
              </a:spcBef>
              <a:spcAft>
                <a:spcPts val="0"/>
              </a:spcAft>
              <a:buNone/>
            </a:pPr>
            <a:r>
              <a:rPr b="1" lang="fr" sz="1100">
                <a:solidFill>
                  <a:schemeClr val="dk1"/>
                </a:solidFill>
                <a:latin typeface="Roboto"/>
                <a:ea typeface="Roboto"/>
                <a:cs typeface="Roboto"/>
                <a:sym typeface="Roboto"/>
              </a:rPr>
              <a:t>navigation examples</a:t>
            </a:r>
            <a:endParaRPr b="1" sz="1100">
              <a:solidFill>
                <a:schemeClr val="dk1"/>
              </a:solidFill>
              <a:latin typeface="Roboto"/>
              <a:ea typeface="Roboto"/>
              <a:cs typeface="Roboto"/>
              <a:sym typeface="Roboto"/>
            </a:endParaRPr>
          </a:p>
        </p:txBody>
      </p:sp>
      <p:sp>
        <p:nvSpPr>
          <p:cNvPr id="204" name="Google Shape;204;p21"/>
          <p:cNvSpPr txBox="1"/>
          <p:nvPr/>
        </p:nvSpPr>
        <p:spPr>
          <a:xfrm>
            <a:off x="6135131" y="2585675"/>
            <a:ext cx="969600" cy="338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fr" sz="1000">
                <a:solidFill>
                  <a:srgbClr val="666666"/>
                </a:solidFill>
                <a:latin typeface="Roboto"/>
                <a:ea typeface="Roboto"/>
                <a:cs typeface="Roboto"/>
                <a:sym typeface="Roboto"/>
              </a:rPr>
              <a:t>(2 hours)</a:t>
            </a:r>
            <a:endParaRPr b="1" sz="1000">
              <a:solidFill>
                <a:srgbClr val="666666"/>
              </a:solidFill>
              <a:latin typeface="Roboto"/>
              <a:ea typeface="Roboto"/>
              <a:cs typeface="Roboto"/>
              <a:sym typeface="Roboto"/>
            </a:endParaRPr>
          </a:p>
        </p:txBody>
      </p:sp>
      <p:sp>
        <p:nvSpPr>
          <p:cNvPr id="205" name="Google Shape;205;p21"/>
          <p:cNvSpPr txBox="1"/>
          <p:nvPr/>
        </p:nvSpPr>
        <p:spPr>
          <a:xfrm>
            <a:off x="6135131" y="1785150"/>
            <a:ext cx="969600" cy="338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fr" sz="1000">
                <a:solidFill>
                  <a:srgbClr val="666666"/>
                </a:solidFill>
                <a:latin typeface="Roboto"/>
                <a:ea typeface="Roboto"/>
                <a:cs typeface="Roboto"/>
                <a:sym typeface="Roboto"/>
              </a:rPr>
              <a:t>(2 hours)</a:t>
            </a:r>
            <a:endParaRPr b="1" sz="1000">
              <a:solidFill>
                <a:srgbClr val="666666"/>
              </a:solidFill>
              <a:latin typeface="Roboto"/>
              <a:ea typeface="Roboto"/>
              <a:cs typeface="Roboto"/>
              <a:sym typeface="Roboto"/>
            </a:endParaRPr>
          </a:p>
        </p:txBody>
      </p:sp>
      <p:sp>
        <p:nvSpPr>
          <p:cNvPr id="206" name="Google Shape;206;p21"/>
          <p:cNvSpPr txBox="1"/>
          <p:nvPr/>
        </p:nvSpPr>
        <p:spPr>
          <a:xfrm>
            <a:off x="2580100" y="1765200"/>
            <a:ext cx="36162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fr" sz="1100">
                <a:solidFill>
                  <a:schemeClr val="dk1"/>
                </a:solidFill>
                <a:latin typeface="Roboto"/>
                <a:ea typeface="Roboto"/>
                <a:cs typeface="Roboto"/>
                <a:sym typeface="Roboto"/>
              </a:rPr>
              <a:t>Learn </a:t>
            </a:r>
            <a:r>
              <a:rPr lang="fr" sz="1100" u="sng">
                <a:solidFill>
                  <a:schemeClr val="dk1"/>
                </a:solidFill>
                <a:latin typeface="Roboto"/>
                <a:ea typeface="Roboto"/>
                <a:cs typeface="Roboto"/>
                <a:sym typeface="Roboto"/>
              </a:rPr>
              <a:t>good app architecture</a:t>
            </a:r>
            <a:r>
              <a:rPr lang="fr" sz="1100">
                <a:solidFill>
                  <a:schemeClr val="dk1"/>
                </a:solidFill>
                <a:latin typeface="Roboto"/>
                <a:ea typeface="Roboto"/>
                <a:cs typeface="Roboto"/>
                <a:sym typeface="Roboto"/>
              </a:rPr>
              <a:t> principles by building a game app to unscramble words.</a:t>
            </a:r>
            <a:endParaRPr sz="1100">
              <a:solidFill>
                <a:schemeClr val="dk1"/>
              </a:solidFill>
              <a:latin typeface="Roboto"/>
              <a:ea typeface="Roboto"/>
              <a:cs typeface="Roboto"/>
              <a:sym typeface="Roboto"/>
            </a:endParaRPr>
          </a:p>
        </p:txBody>
      </p:sp>
      <p:sp>
        <p:nvSpPr>
          <p:cNvPr id="207" name="Google Shape;207;p21"/>
          <p:cNvSpPr txBox="1"/>
          <p:nvPr/>
        </p:nvSpPr>
        <p:spPr>
          <a:xfrm>
            <a:off x="2580100" y="2499875"/>
            <a:ext cx="3378000" cy="692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fr" sz="1100">
                <a:solidFill>
                  <a:schemeClr val="dk1"/>
                </a:solidFill>
                <a:latin typeface="Roboto"/>
                <a:ea typeface="Roboto"/>
                <a:cs typeface="Roboto"/>
                <a:sym typeface="Roboto"/>
              </a:rPr>
              <a:t>Combine what you’ve learned so far in a </a:t>
            </a:r>
            <a:r>
              <a:rPr lang="fr" sz="1100" u="sng">
                <a:solidFill>
                  <a:schemeClr val="dk1"/>
                </a:solidFill>
                <a:latin typeface="Roboto"/>
                <a:ea typeface="Roboto"/>
                <a:cs typeface="Roboto"/>
                <a:sym typeface="Roboto"/>
              </a:rPr>
              <a:t>more advanced app</a:t>
            </a:r>
            <a:r>
              <a:rPr lang="fr" sz="1100">
                <a:solidFill>
                  <a:schemeClr val="dk1"/>
                </a:solidFill>
                <a:latin typeface="Roboto"/>
                <a:ea typeface="Roboto"/>
                <a:cs typeface="Roboto"/>
                <a:sym typeface="Roboto"/>
              </a:rPr>
              <a:t> that demonstrates navigating between multiple screens.</a:t>
            </a:r>
            <a:endParaRPr sz="1100">
              <a:solidFill>
                <a:schemeClr val="dk1"/>
              </a:solidFill>
              <a:latin typeface="Roboto"/>
              <a:ea typeface="Roboto"/>
              <a:cs typeface="Roboto"/>
              <a:sym typeface="Roboto"/>
            </a:endParaRPr>
          </a:p>
        </p:txBody>
      </p:sp>
      <p:sp>
        <p:nvSpPr>
          <p:cNvPr id="208" name="Google Shape;208;p21"/>
          <p:cNvSpPr/>
          <p:nvPr/>
        </p:nvSpPr>
        <p:spPr>
          <a:xfrm>
            <a:off x="7863875" y="-26175"/>
            <a:ext cx="1304100" cy="52116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09" name="Google Shape;209;p21"/>
          <p:cNvPicPr preferRelativeResize="0"/>
          <p:nvPr/>
        </p:nvPicPr>
        <p:blipFill rotWithShape="1">
          <a:blip r:embed="rId3">
            <a:alphaModFix/>
          </a:blip>
          <a:srcRect b="42001" l="26511" r="40781" t="42000"/>
          <a:stretch/>
        </p:blipFill>
        <p:spPr>
          <a:xfrm>
            <a:off x="8135451" y="4807623"/>
            <a:ext cx="626947" cy="172498"/>
          </a:xfrm>
          <a:prstGeom prst="rect">
            <a:avLst/>
          </a:prstGeom>
          <a:noFill/>
          <a:ln>
            <a:noFill/>
          </a:ln>
        </p:spPr>
      </p:pic>
      <p:sp>
        <p:nvSpPr>
          <p:cNvPr id="210" name="Google Shape;210;p21"/>
          <p:cNvSpPr txBox="1"/>
          <p:nvPr/>
        </p:nvSpPr>
        <p:spPr>
          <a:xfrm>
            <a:off x="8083175" y="1026475"/>
            <a:ext cx="1237200" cy="415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fr" sz="1500">
                <a:solidFill>
                  <a:schemeClr val="dk2"/>
                </a:solidFill>
                <a:latin typeface="Google Sans"/>
                <a:ea typeface="Google Sans"/>
                <a:cs typeface="Google Sans"/>
                <a:sym typeface="Google Sans"/>
              </a:rPr>
              <a:t>Badges</a:t>
            </a:r>
            <a:endParaRPr b="1" sz="1500">
              <a:solidFill>
                <a:schemeClr val="dk2"/>
              </a:solidFill>
              <a:latin typeface="Google Sans"/>
              <a:ea typeface="Google Sans"/>
              <a:cs typeface="Google Sans"/>
              <a:sym typeface="Google Sans"/>
            </a:endParaRPr>
          </a:p>
        </p:txBody>
      </p:sp>
      <p:sp>
        <p:nvSpPr>
          <p:cNvPr id="211" name="Google Shape;211;p21"/>
          <p:cNvSpPr txBox="1"/>
          <p:nvPr>
            <p:ph type="title"/>
          </p:nvPr>
        </p:nvSpPr>
        <p:spPr>
          <a:xfrm>
            <a:off x="319800" y="130425"/>
            <a:ext cx="7383600" cy="11559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fr"/>
              <a:t>Android Basics</a:t>
            </a:r>
            <a:endParaRPr/>
          </a:p>
        </p:txBody>
      </p:sp>
      <p:pic>
        <p:nvPicPr>
          <p:cNvPr id="212" name="Google Shape;212;p21"/>
          <p:cNvPicPr preferRelativeResize="0"/>
          <p:nvPr/>
        </p:nvPicPr>
        <p:blipFill>
          <a:blip r:embed="rId4">
            <a:alphaModFix/>
          </a:blip>
          <a:stretch>
            <a:fillRect/>
          </a:stretch>
        </p:blipFill>
        <p:spPr>
          <a:xfrm>
            <a:off x="7186416" y="1595650"/>
            <a:ext cx="403199" cy="717696"/>
          </a:xfrm>
          <a:prstGeom prst="rect">
            <a:avLst/>
          </a:prstGeom>
          <a:noFill/>
          <a:ln>
            <a:noFill/>
          </a:ln>
        </p:spPr>
      </p:pic>
      <p:pic>
        <p:nvPicPr>
          <p:cNvPr id="213" name="Google Shape;213;p21"/>
          <p:cNvPicPr preferRelativeResize="0"/>
          <p:nvPr/>
        </p:nvPicPr>
        <p:blipFill>
          <a:blip r:embed="rId5">
            <a:alphaModFix/>
          </a:blip>
          <a:stretch>
            <a:fillRect/>
          </a:stretch>
        </p:blipFill>
        <p:spPr>
          <a:xfrm>
            <a:off x="7186416" y="2440900"/>
            <a:ext cx="403199" cy="717696"/>
          </a:xfrm>
          <a:prstGeom prst="rect">
            <a:avLst/>
          </a:prstGeom>
          <a:noFill/>
          <a:ln>
            <a:noFill/>
          </a:ln>
        </p:spPr>
      </p:pic>
      <p:pic>
        <p:nvPicPr>
          <p:cNvPr id="214" name="Google Shape;214;p21"/>
          <p:cNvPicPr preferRelativeResize="0"/>
          <p:nvPr/>
        </p:nvPicPr>
        <p:blipFill>
          <a:blip r:embed="rId6">
            <a:alphaModFix/>
          </a:blip>
          <a:stretch>
            <a:fillRect/>
          </a:stretch>
        </p:blipFill>
        <p:spPr>
          <a:xfrm>
            <a:off x="8187325" y="2543225"/>
            <a:ext cx="576000" cy="576000"/>
          </a:xfrm>
          <a:prstGeom prst="rect">
            <a:avLst/>
          </a:prstGeom>
          <a:noFill/>
          <a:ln>
            <a:noFill/>
          </a:ln>
        </p:spPr>
      </p:pic>
      <p:pic>
        <p:nvPicPr>
          <p:cNvPr id="215" name="Google Shape;215;p21"/>
          <p:cNvPicPr preferRelativeResize="0"/>
          <p:nvPr/>
        </p:nvPicPr>
        <p:blipFill>
          <a:blip r:embed="rId7">
            <a:alphaModFix/>
          </a:blip>
          <a:stretch>
            <a:fillRect/>
          </a:stretch>
        </p:blipFill>
        <p:spPr>
          <a:xfrm>
            <a:off x="8227925" y="1666500"/>
            <a:ext cx="576000" cy="576000"/>
          </a:xfrm>
          <a:prstGeom prst="rect">
            <a:avLst/>
          </a:prstGeom>
          <a:noFill/>
          <a:ln>
            <a:noFill/>
          </a:ln>
        </p:spPr>
      </p:pic>
      <p:pic>
        <p:nvPicPr>
          <p:cNvPr id="216" name="Google Shape;216;p21"/>
          <p:cNvPicPr preferRelativeResize="0"/>
          <p:nvPr/>
        </p:nvPicPr>
        <p:blipFill rotWithShape="1">
          <a:blip r:embed="rId8">
            <a:alphaModFix/>
          </a:blip>
          <a:srcRect b="42001" l="26511" r="40781" t="42000"/>
          <a:stretch/>
        </p:blipFill>
        <p:spPr>
          <a:xfrm>
            <a:off x="8135451" y="4807623"/>
            <a:ext cx="626947" cy="172498"/>
          </a:xfrm>
          <a:prstGeom prst="rect">
            <a:avLst/>
          </a:prstGeom>
          <a:noFill/>
          <a:ln>
            <a:noFill/>
          </a:ln>
        </p:spPr>
      </p:pic>
      <p:sp>
        <p:nvSpPr>
          <p:cNvPr id="217" name="Google Shape;217;p21"/>
          <p:cNvSpPr/>
          <p:nvPr/>
        </p:nvSpPr>
        <p:spPr>
          <a:xfrm>
            <a:off x="396107" y="3392075"/>
            <a:ext cx="402300" cy="402300"/>
          </a:xfrm>
          <a:prstGeom prst="ellipse">
            <a:avLst/>
          </a:prstGeom>
          <a:solidFill>
            <a:srgbClr val="3DDC84"/>
          </a:solidFill>
          <a:ln>
            <a:noFill/>
          </a:ln>
        </p:spPr>
        <p:txBody>
          <a:bodyPr anchorCtr="0" anchor="ctr" bIns="0" lIns="0" spcFirstLastPara="1" rIns="0" wrap="square" tIns="0">
            <a:noAutofit/>
          </a:bodyPr>
          <a:lstStyle/>
          <a:p>
            <a:pPr indent="0" lvl="0" marL="0" rtl="0" algn="ctr">
              <a:spcBef>
                <a:spcPts val="0"/>
              </a:spcBef>
              <a:spcAft>
                <a:spcPts val="0"/>
              </a:spcAft>
              <a:buNone/>
            </a:pPr>
            <a:r>
              <a:rPr b="1" lang="fr" sz="1500"/>
              <a:t>11</a:t>
            </a:r>
            <a:endParaRPr b="1" sz="1500"/>
          </a:p>
        </p:txBody>
      </p:sp>
      <p:sp>
        <p:nvSpPr>
          <p:cNvPr id="218" name="Google Shape;218;p21"/>
          <p:cNvSpPr txBox="1"/>
          <p:nvPr/>
        </p:nvSpPr>
        <p:spPr>
          <a:xfrm>
            <a:off x="861675" y="3403925"/>
            <a:ext cx="19851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fr" sz="1100">
                <a:solidFill>
                  <a:srgbClr val="000000"/>
                </a:solidFill>
                <a:latin typeface="Roboto"/>
                <a:ea typeface="Roboto"/>
                <a:cs typeface="Roboto"/>
                <a:sym typeface="Roboto"/>
              </a:rPr>
              <a:t>Coroutines</a:t>
            </a:r>
            <a:endParaRPr b="1" sz="1100">
              <a:solidFill>
                <a:srgbClr val="000000"/>
              </a:solidFill>
              <a:latin typeface="Roboto"/>
              <a:ea typeface="Roboto"/>
              <a:cs typeface="Roboto"/>
              <a:sym typeface="Roboto"/>
            </a:endParaRPr>
          </a:p>
        </p:txBody>
      </p:sp>
      <p:sp>
        <p:nvSpPr>
          <p:cNvPr id="219" name="Google Shape;219;p21"/>
          <p:cNvSpPr txBox="1"/>
          <p:nvPr/>
        </p:nvSpPr>
        <p:spPr>
          <a:xfrm>
            <a:off x="2580100" y="3338075"/>
            <a:ext cx="33780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fr" sz="1100">
                <a:solidFill>
                  <a:srgbClr val="000000"/>
                </a:solidFill>
                <a:latin typeface="Roboto"/>
                <a:ea typeface="Roboto"/>
                <a:cs typeface="Roboto"/>
                <a:sym typeface="Roboto"/>
              </a:rPr>
              <a:t>Write code for more advanced and complex Android apps.</a:t>
            </a:r>
            <a:endParaRPr sz="1100">
              <a:solidFill>
                <a:srgbClr val="000000"/>
              </a:solidFill>
              <a:latin typeface="Roboto"/>
              <a:ea typeface="Roboto"/>
              <a:cs typeface="Roboto"/>
              <a:sym typeface="Roboto"/>
            </a:endParaRPr>
          </a:p>
        </p:txBody>
      </p:sp>
      <p:sp>
        <p:nvSpPr>
          <p:cNvPr id="220" name="Google Shape;220;p21"/>
          <p:cNvSpPr txBox="1"/>
          <p:nvPr/>
        </p:nvSpPr>
        <p:spPr>
          <a:xfrm>
            <a:off x="6135131" y="3430325"/>
            <a:ext cx="969600" cy="338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fr" sz="1000">
                <a:solidFill>
                  <a:srgbClr val="666666"/>
                </a:solidFill>
                <a:latin typeface="Roboto"/>
                <a:ea typeface="Roboto"/>
                <a:cs typeface="Roboto"/>
                <a:sym typeface="Roboto"/>
              </a:rPr>
              <a:t>(1 hour)</a:t>
            </a:r>
            <a:endParaRPr b="1" sz="1000">
              <a:solidFill>
                <a:srgbClr val="666666"/>
              </a:solidFill>
              <a:latin typeface="Roboto"/>
              <a:ea typeface="Roboto"/>
              <a:cs typeface="Roboto"/>
              <a:sym typeface="Roboto"/>
            </a:endParaRPr>
          </a:p>
        </p:txBody>
      </p:sp>
      <p:pic>
        <p:nvPicPr>
          <p:cNvPr id="221" name="Google Shape;221;p21"/>
          <p:cNvPicPr preferRelativeResize="0"/>
          <p:nvPr/>
        </p:nvPicPr>
        <p:blipFill>
          <a:blip r:embed="rId9">
            <a:alphaModFix/>
          </a:blip>
          <a:stretch>
            <a:fillRect/>
          </a:stretch>
        </p:blipFill>
        <p:spPr>
          <a:xfrm>
            <a:off x="8180075" y="3292825"/>
            <a:ext cx="576000" cy="576000"/>
          </a:xfrm>
          <a:prstGeom prst="rect">
            <a:avLst/>
          </a:prstGeom>
          <a:noFill/>
          <a:ln>
            <a:noFill/>
          </a:ln>
        </p:spPr>
      </p:pic>
      <p:sp>
        <p:nvSpPr>
          <p:cNvPr id="222" name="Google Shape;222;p21"/>
          <p:cNvSpPr/>
          <p:nvPr/>
        </p:nvSpPr>
        <p:spPr>
          <a:xfrm>
            <a:off x="396107" y="4154075"/>
            <a:ext cx="402300" cy="402300"/>
          </a:xfrm>
          <a:prstGeom prst="ellipse">
            <a:avLst/>
          </a:prstGeom>
          <a:solidFill>
            <a:srgbClr val="3DDC84"/>
          </a:solidFill>
          <a:ln>
            <a:noFill/>
          </a:ln>
        </p:spPr>
        <p:txBody>
          <a:bodyPr anchorCtr="0" anchor="ctr" bIns="0" lIns="0" spcFirstLastPara="1" rIns="0" wrap="square" tIns="0">
            <a:noAutofit/>
          </a:bodyPr>
          <a:lstStyle/>
          <a:p>
            <a:pPr indent="0" lvl="0" marL="0" rtl="0" algn="ctr">
              <a:spcBef>
                <a:spcPts val="0"/>
              </a:spcBef>
              <a:spcAft>
                <a:spcPts val="0"/>
              </a:spcAft>
              <a:buNone/>
            </a:pPr>
            <a:r>
              <a:rPr b="1" lang="fr" sz="1500"/>
              <a:t>12</a:t>
            </a:r>
            <a:endParaRPr b="1" sz="1500"/>
          </a:p>
        </p:txBody>
      </p:sp>
      <p:sp>
        <p:nvSpPr>
          <p:cNvPr id="223" name="Google Shape;223;p21"/>
          <p:cNvSpPr txBox="1"/>
          <p:nvPr/>
        </p:nvSpPr>
        <p:spPr>
          <a:xfrm>
            <a:off x="861675" y="4165925"/>
            <a:ext cx="19851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fr" sz="1100">
                <a:solidFill>
                  <a:srgbClr val="000000"/>
                </a:solidFill>
                <a:latin typeface="Roboto"/>
                <a:ea typeface="Roboto"/>
                <a:cs typeface="Roboto"/>
                <a:sym typeface="Roboto"/>
              </a:rPr>
              <a:t>Get and display data from the internet</a:t>
            </a:r>
            <a:endParaRPr b="1" sz="1100">
              <a:solidFill>
                <a:srgbClr val="000000"/>
              </a:solidFill>
              <a:latin typeface="Roboto"/>
              <a:ea typeface="Roboto"/>
              <a:cs typeface="Roboto"/>
              <a:sym typeface="Roboto"/>
            </a:endParaRPr>
          </a:p>
        </p:txBody>
      </p:sp>
      <p:sp>
        <p:nvSpPr>
          <p:cNvPr id="224" name="Google Shape;224;p21"/>
          <p:cNvSpPr txBox="1"/>
          <p:nvPr/>
        </p:nvSpPr>
        <p:spPr>
          <a:xfrm>
            <a:off x="2580100" y="4100075"/>
            <a:ext cx="33780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fr" sz="1100">
                <a:solidFill>
                  <a:srgbClr val="000000"/>
                </a:solidFill>
                <a:latin typeface="Roboto"/>
                <a:ea typeface="Roboto"/>
                <a:cs typeface="Roboto"/>
                <a:sym typeface="Roboto"/>
              </a:rPr>
              <a:t>Retrieve and display images over the internet with HTTP and REST.</a:t>
            </a:r>
            <a:endParaRPr sz="1100">
              <a:solidFill>
                <a:srgbClr val="000000"/>
              </a:solidFill>
              <a:latin typeface="Roboto"/>
              <a:ea typeface="Roboto"/>
              <a:cs typeface="Roboto"/>
              <a:sym typeface="Roboto"/>
            </a:endParaRPr>
          </a:p>
        </p:txBody>
      </p:sp>
      <p:sp>
        <p:nvSpPr>
          <p:cNvPr id="225" name="Google Shape;225;p21"/>
          <p:cNvSpPr txBox="1"/>
          <p:nvPr/>
        </p:nvSpPr>
        <p:spPr>
          <a:xfrm>
            <a:off x="6135131" y="4192325"/>
            <a:ext cx="969600" cy="338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fr" sz="1000">
                <a:solidFill>
                  <a:srgbClr val="666666"/>
                </a:solidFill>
                <a:latin typeface="Roboto"/>
                <a:ea typeface="Roboto"/>
                <a:cs typeface="Roboto"/>
                <a:sym typeface="Roboto"/>
              </a:rPr>
              <a:t>(1 hour)</a:t>
            </a:r>
            <a:endParaRPr b="1" sz="1000">
              <a:solidFill>
                <a:srgbClr val="666666"/>
              </a:solidFill>
              <a:latin typeface="Roboto"/>
              <a:ea typeface="Roboto"/>
              <a:cs typeface="Roboto"/>
              <a:sym typeface="Roboto"/>
            </a:endParaRPr>
          </a:p>
        </p:txBody>
      </p:sp>
      <p:pic>
        <p:nvPicPr>
          <p:cNvPr id="226" name="Google Shape;226;p21"/>
          <p:cNvPicPr preferRelativeResize="0"/>
          <p:nvPr/>
        </p:nvPicPr>
        <p:blipFill>
          <a:blip r:embed="rId10">
            <a:alphaModFix/>
          </a:blip>
          <a:stretch>
            <a:fillRect/>
          </a:stretch>
        </p:blipFill>
        <p:spPr>
          <a:xfrm>
            <a:off x="8179740" y="4056575"/>
            <a:ext cx="576000" cy="576000"/>
          </a:xfrm>
          <a:prstGeom prst="rect">
            <a:avLst/>
          </a:prstGeom>
          <a:noFill/>
          <a:ln>
            <a:noFill/>
          </a:ln>
        </p:spPr>
      </p:pic>
      <p:pic>
        <p:nvPicPr>
          <p:cNvPr id="227" name="Google Shape;227;p21"/>
          <p:cNvPicPr preferRelativeResize="0"/>
          <p:nvPr/>
        </p:nvPicPr>
        <p:blipFill>
          <a:blip r:embed="rId11">
            <a:alphaModFix/>
          </a:blip>
          <a:stretch>
            <a:fillRect/>
          </a:stretch>
        </p:blipFill>
        <p:spPr>
          <a:xfrm>
            <a:off x="7186428" y="4117300"/>
            <a:ext cx="403200" cy="7168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22"/>
          <p:cNvSpPr txBox="1"/>
          <p:nvPr/>
        </p:nvSpPr>
        <p:spPr>
          <a:xfrm>
            <a:off x="319800" y="1118750"/>
            <a:ext cx="6806700" cy="548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1000"/>
              </a:spcAft>
              <a:buNone/>
            </a:pPr>
            <a:r>
              <a:rPr lang="fr" sz="1800">
                <a:solidFill>
                  <a:schemeClr val="dk1"/>
                </a:solidFill>
                <a:latin typeface="Roboto"/>
                <a:ea typeface="Roboto"/>
                <a:cs typeface="Roboto"/>
                <a:sym typeface="Roboto"/>
              </a:rPr>
              <a:t>What will you learn?</a:t>
            </a:r>
            <a:endParaRPr sz="1800">
              <a:solidFill>
                <a:srgbClr val="3DDC84"/>
              </a:solidFill>
              <a:latin typeface="Roboto"/>
              <a:ea typeface="Roboto"/>
              <a:cs typeface="Roboto"/>
              <a:sym typeface="Roboto"/>
            </a:endParaRPr>
          </a:p>
        </p:txBody>
      </p:sp>
      <p:sp>
        <p:nvSpPr>
          <p:cNvPr id="233" name="Google Shape;233;p22"/>
          <p:cNvSpPr/>
          <p:nvPr/>
        </p:nvSpPr>
        <p:spPr>
          <a:xfrm>
            <a:off x="396107" y="2553875"/>
            <a:ext cx="402300" cy="402300"/>
          </a:xfrm>
          <a:prstGeom prst="ellipse">
            <a:avLst/>
          </a:prstGeom>
          <a:solidFill>
            <a:srgbClr val="3DDC84"/>
          </a:solidFill>
          <a:ln>
            <a:noFill/>
          </a:ln>
        </p:spPr>
        <p:txBody>
          <a:bodyPr anchorCtr="0" anchor="ctr" bIns="0" lIns="0" spcFirstLastPara="1" rIns="0" wrap="square" tIns="0">
            <a:noAutofit/>
          </a:bodyPr>
          <a:lstStyle/>
          <a:p>
            <a:pPr indent="0" lvl="0" marL="0" rtl="0" algn="ctr">
              <a:spcBef>
                <a:spcPts val="0"/>
              </a:spcBef>
              <a:spcAft>
                <a:spcPts val="0"/>
              </a:spcAft>
              <a:buNone/>
            </a:pPr>
            <a:r>
              <a:rPr b="1" lang="fr" sz="1500"/>
              <a:t>14</a:t>
            </a:r>
            <a:endParaRPr b="1" sz="1500"/>
          </a:p>
        </p:txBody>
      </p:sp>
      <p:sp>
        <p:nvSpPr>
          <p:cNvPr id="234" name="Google Shape;234;p22"/>
          <p:cNvSpPr/>
          <p:nvPr/>
        </p:nvSpPr>
        <p:spPr>
          <a:xfrm>
            <a:off x="396100" y="1753350"/>
            <a:ext cx="402300" cy="402300"/>
          </a:xfrm>
          <a:prstGeom prst="ellipse">
            <a:avLst/>
          </a:prstGeom>
          <a:solidFill>
            <a:srgbClr val="3DDC84"/>
          </a:solidFill>
          <a:ln>
            <a:noFill/>
          </a:ln>
        </p:spPr>
        <p:txBody>
          <a:bodyPr anchorCtr="0" anchor="ctr" bIns="0" lIns="0" spcFirstLastPara="1" rIns="0" wrap="square" tIns="0">
            <a:noAutofit/>
          </a:bodyPr>
          <a:lstStyle/>
          <a:p>
            <a:pPr indent="0" lvl="0" marL="0" rtl="0" algn="ctr">
              <a:spcBef>
                <a:spcPts val="0"/>
              </a:spcBef>
              <a:spcAft>
                <a:spcPts val="0"/>
              </a:spcAft>
              <a:buNone/>
            </a:pPr>
            <a:r>
              <a:rPr b="1" lang="fr" sz="1500"/>
              <a:t>13</a:t>
            </a:r>
            <a:endParaRPr b="1" sz="1500"/>
          </a:p>
        </p:txBody>
      </p:sp>
      <p:sp>
        <p:nvSpPr>
          <p:cNvPr id="235" name="Google Shape;235;p22"/>
          <p:cNvSpPr txBox="1"/>
          <p:nvPr/>
        </p:nvSpPr>
        <p:spPr>
          <a:xfrm>
            <a:off x="861675" y="1775550"/>
            <a:ext cx="16434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fr" sz="1100">
                <a:solidFill>
                  <a:schemeClr val="dk1"/>
                </a:solidFill>
                <a:latin typeface="Roboto"/>
                <a:ea typeface="Roboto"/>
                <a:cs typeface="Roboto"/>
                <a:sym typeface="Roboto"/>
              </a:rPr>
              <a:t>Introduction to SQL, Room, and Flow</a:t>
            </a:r>
            <a:endParaRPr sz="1100">
              <a:solidFill>
                <a:schemeClr val="dk1"/>
              </a:solidFill>
              <a:latin typeface="Roboto"/>
              <a:ea typeface="Roboto"/>
              <a:cs typeface="Roboto"/>
              <a:sym typeface="Roboto"/>
            </a:endParaRPr>
          </a:p>
        </p:txBody>
      </p:sp>
      <p:sp>
        <p:nvSpPr>
          <p:cNvPr id="236" name="Google Shape;236;p22"/>
          <p:cNvSpPr txBox="1"/>
          <p:nvPr/>
        </p:nvSpPr>
        <p:spPr>
          <a:xfrm>
            <a:off x="861675" y="2489525"/>
            <a:ext cx="19851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fr" sz="1100">
                <a:solidFill>
                  <a:schemeClr val="dk1"/>
                </a:solidFill>
                <a:latin typeface="Roboto"/>
                <a:ea typeface="Roboto"/>
                <a:cs typeface="Roboto"/>
                <a:sym typeface="Roboto"/>
              </a:rPr>
              <a:t>Use Room for data persistence</a:t>
            </a:r>
            <a:endParaRPr b="1" sz="1100">
              <a:solidFill>
                <a:schemeClr val="dk1"/>
              </a:solidFill>
              <a:latin typeface="Roboto"/>
              <a:ea typeface="Roboto"/>
              <a:cs typeface="Roboto"/>
              <a:sym typeface="Roboto"/>
            </a:endParaRPr>
          </a:p>
        </p:txBody>
      </p:sp>
      <p:sp>
        <p:nvSpPr>
          <p:cNvPr id="237" name="Google Shape;237;p22"/>
          <p:cNvSpPr txBox="1"/>
          <p:nvPr/>
        </p:nvSpPr>
        <p:spPr>
          <a:xfrm>
            <a:off x="6135131" y="2585675"/>
            <a:ext cx="969600" cy="338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fr" sz="1000">
                <a:solidFill>
                  <a:srgbClr val="666666"/>
                </a:solidFill>
                <a:latin typeface="Roboto"/>
                <a:ea typeface="Roboto"/>
                <a:cs typeface="Roboto"/>
                <a:sym typeface="Roboto"/>
              </a:rPr>
              <a:t>(1 hour)</a:t>
            </a:r>
            <a:endParaRPr b="1" sz="1000">
              <a:solidFill>
                <a:srgbClr val="666666"/>
              </a:solidFill>
              <a:latin typeface="Roboto"/>
              <a:ea typeface="Roboto"/>
              <a:cs typeface="Roboto"/>
              <a:sym typeface="Roboto"/>
            </a:endParaRPr>
          </a:p>
        </p:txBody>
      </p:sp>
      <p:sp>
        <p:nvSpPr>
          <p:cNvPr id="238" name="Google Shape;238;p22"/>
          <p:cNvSpPr txBox="1"/>
          <p:nvPr/>
        </p:nvSpPr>
        <p:spPr>
          <a:xfrm>
            <a:off x="6135131" y="1785150"/>
            <a:ext cx="969600" cy="338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fr" sz="1000">
                <a:solidFill>
                  <a:srgbClr val="666666"/>
                </a:solidFill>
                <a:latin typeface="Roboto"/>
                <a:ea typeface="Roboto"/>
                <a:cs typeface="Roboto"/>
                <a:sym typeface="Roboto"/>
              </a:rPr>
              <a:t>(2 hours)</a:t>
            </a:r>
            <a:endParaRPr b="1" sz="1000">
              <a:solidFill>
                <a:srgbClr val="666666"/>
              </a:solidFill>
              <a:latin typeface="Roboto"/>
              <a:ea typeface="Roboto"/>
              <a:cs typeface="Roboto"/>
              <a:sym typeface="Roboto"/>
            </a:endParaRPr>
          </a:p>
        </p:txBody>
      </p:sp>
      <p:sp>
        <p:nvSpPr>
          <p:cNvPr id="239" name="Google Shape;239;p22"/>
          <p:cNvSpPr txBox="1"/>
          <p:nvPr/>
        </p:nvSpPr>
        <p:spPr>
          <a:xfrm>
            <a:off x="2580100" y="1765200"/>
            <a:ext cx="3616200" cy="692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fr" sz="1100">
                <a:solidFill>
                  <a:schemeClr val="dk1"/>
                </a:solidFill>
                <a:latin typeface="Roboto"/>
                <a:ea typeface="Roboto"/>
                <a:cs typeface="Roboto"/>
                <a:sym typeface="Roboto"/>
              </a:rPr>
              <a:t>Learn the basics of reading and manipulating data with SQL, and how to create and use relational databases in an Android app with the Room library.</a:t>
            </a:r>
            <a:endParaRPr sz="1100">
              <a:solidFill>
                <a:schemeClr val="dk1"/>
              </a:solidFill>
              <a:latin typeface="Roboto"/>
              <a:ea typeface="Roboto"/>
              <a:cs typeface="Roboto"/>
              <a:sym typeface="Roboto"/>
            </a:endParaRPr>
          </a:p>
        </p:txBody>
      </p:sp>
      <p:sp>
        <p:nvSpPr>
          <p:cNvPr id="240" name="Google Shape;240;p22"/>
          <p:cNvSpPr txBox="1"/>
          <p:nvPr/>
        </p:nvSpPr>
        <p:spPr>
          <a:xfrm>
            <a:off x="2580100" y="2499875"/>
            <a:ext cx="33780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fr" sz="1100">
                <a:solidFill>
                  <a:schemeClr val="dk1"/>
                </a:solidFill>
                <a:latin typeface="Roboto"/>
                <a:ea typeface="Roboto"/>
                <a:cs typeface="Roboto"/>
                <a:sym typeface="Roboto"/>
              </a:rPr>
              <a:t>Use the Room library to allow your apps to read and write from a database.</a:t>
            </a:r>
            <a:endParaRPr sz="1100">
              <a:solidFill>
                <a:schemeClr val="dk1"/>
              </a:solidFill>
              <a:latin typeface="Roboto"/>
              <a:ea typeface="Roboto"/>
              <a:cs typeface="Roboto"/>
              <a:sym typeface="Roboto"/>
            </a:endParaRPr>
          </a:p>
        </p:txBody>
      </p:sp>
      <p:sp>
        <p:nvSpPr>
          <p:cNvPr id="241" name="Google Shape;241;p22"/>
          <p:cNvSpPr/>
          <p:nvPr/>
        </p:nvSpPr>
        <p:spPr>
          <a:xfrm>
            <a:off x="7863875" y="-26175"/>
            <a:ext cx="1304100" cy="52116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42" name="Google Shape;242;p22"/>
          <p:cNvPicPr preferRelativeResize="0"/>
          <p:nvPr/>
        </p:nvPicPr>
        <p:blipFill rotWithShape="1">
          <a:blip r:embed="rId3">
            <a:alphaModFix/>
          </a:blip>
          <a:srcRect b="42001" l="26511" r="40781" t="42000"/>
          <a:stretch/>
        </p:blipFill>
        <p:spPr>
          <a:xfrm>
            <a:off x="8135451" y="4807623"/>
            <a:ext cx="626947" cy="172498"/>
          </a:xfrm>
          <a:prstGeom prst="rect">
            <a:avLst/>
          </a:prstGeom>
          <a:noFill/>
          <a:ln>
            <a:noFill/>
          </a:ln>
        </p:spPr>
      </p:pic>
      <p:sp>
        <p:nvSpPr>
          <p:cNvPr id="243" name="Google Shape;243;p22"/>
          <p:cNvSpPr txBox="1"/>
          <p:nvPr/>
        </p:nvSpPr>
        <p:spPr>
          <a:xfrm>
            <a:off x="8083175" y="1026475"/>
            <a:ext cx="1237200" cy="415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fr" sz="1500">
                <a:solidFill>
                  <a:schemeClr val="dk2"/>
                </a:solidFill>
                <a:latin typeface="Google Sans"/>
                <a:ea typeface="Google Sans"/>
                <a:cs typeface="Google Sans"/>
                <a:sym typeface="Google Sans"/>
              </a:rPr>
              <a:t>Badges</a:t>
            </a:r>
            <a:endParaRPr b="1" sz="1500">
              <a:solidFill>
                <a:schemeClr val="dk2"/>
              </a:solidFill>
              <a:latin typeface="Google Sans"/>
              <a:ea typeface="Google Sans"/>
              <a:cs typeface="Google Sans"/>
              <a:sym typeface="Google Sans"/>
            </a:endParaRPr>
          </a:p>
        </p:txBody>
      </p:sp>
      <p:sp>
        <p:nvSpPr>
          <p:cNvPr id="244" name="Google Shape;244;p22"/>
          <p:cNvSpPr txBox="1"/>
          <p:nvPr>
            <p:ph type="title"/>
          </p:nvPr>
        </p:nvSpPr>
        <p:spPr>
          <a:xfrm>
            <a:off x="319800" y="130425"/>
            <a:ext cx="7383600" cy="11559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fr"/>
              <a:t>Android Basics</a:t>
            </a:r>
            <a:endParaRPr/>
          </a:p>
        </p:txBody>
      </p:sp>
      <p:pic>
        <p:nvPicPr>
          <p:cNvPr id="245" name="Google Shape;245;p22"/>
          <p:cNvPicPr preferRelativeResize="0"/>
          <p:nvPr/>
        </p:nvPicPr>
        <p:blipFill>
          <a:blip r:embed="rId4">
            <a:alphaModFix/>
          </a:blip>
          <a:stretch>
            <a:fillRect/>
          </a:stretch>
        </p:blipFill>
        <p:spPr>
          <a:xfrm>
            <a:off x="8227925" y="1704600"/>
            <a:ext cx="576000" cy="576000"/>
          </a:xfrm>
          <a:prstGeom prst="rect">
            <a:avLst/>
          </a:prstGeom>
          <a:noFill/>
          <a:ln>
            <a:noFill/>
          </a:ln>
        </p:spPr>
      </p:pic>
      <p:pic>
        <p:nvPicPr>
          <p:cNvPr id="246" name="Google Shape;246;p22"/>
          <p:cNvPicPr preferRelativeResize="0"/>
          <p:nvPr/>
        </p:nvPicPr>
        <p:blipFill>
          <a:blip r:embed="rId5">
            <a:alphaModFix/>
          </a:blip>
          <a:stretch>
            <a:fillRect/>
          </a:stretch>
        </p:blipFill>
        <p:spPr>
          <a:xfrm>
            <a:off x="8227925" y="2558225"/>
            <a:ext cx="576000" cy="576000"/>
          </a:xfrm>
          <a:prstGeom prst="rect">
            <a:avLst/>
          </a:prstGeom>
          <a:noFill/>
          <a:ln>
            <a:noFill/>
          </a:ln>
        </p:spPr>
      </p:pic>
      <p:sp>
        <p:nvSpPr>
          <p:cNvPr id="247" name="Google Shape;247;p22"/>
          <p:cNvSpPr/>
          <p:nvPr/>
        </p:nvSpPr>
        <p:spPr>
          <a:xfrm>
            <a:off x="396107" y="3354400"/>
            <a:ext cx="402300" cy="402300"/>
          </a:xfrm>
          <a:prstGeom prst="ellipse">
            <a:avLst/>
          </a:prstGeom>
          <a:solidFill>
            <a:srgbClr val="3DDC84"/>
          </a:solidFill>
          <a:ln>
            <a:noFill/>
          </a:ln>
        </p:spPr>
        <p:txBody>
          <a:bodyPr anchorCtr="0" anchor="ctr" bIns="0" lIns="0" spcFirstLastPara="1" rIns="0" wrap="square" tIns="0">
            <a:noAutofit/>
          </a:bodyPr>
          <a:lstStyle/>
          <a:p>
            <a:pPr indent="0" lvl="0" marL="0" rtl="0" algn="ctr">
              <a:spcBef>
                <a:spcPts val="0"/>
              </a:spcBef>
              <a:spcAft>
                <a:spcPts val="0"/>
              </a:spcAft>
              <a:buNone/>
            </a:pPr>
            <a:r>
              <a:rPr b="1" lang="fr" sz="1500"/>
              <a:t>15</a:t>
            </a:r>
            <a:endParaRPr b="1" sz="1500"/>
          </a:p>
        </p:txBody>
      </p:sp>
      <p:sp>
        <p:nvSpPr>
          <p:cNvPr id="248" name="Google Shape;248;p22"/>
          <p:cNvSpPr txBox="1"/>
          <p:nvPr/>
        </p:nvSpPr>
        <p:spPr>
          <a:xfrm>
            <a:off x="2580088" y="3248925"/>
            <a:ext cx="3616200" cy="692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fr" sz="1100">
                <a:solidFill>
                  <a:schemeClr val="dk1"/>
                </a:solidFill>
                <a:latin typeface="Roboto"/>
                <a:ea typeface="Roboto"/>
                <a:cs typeface="Roboto"/>
                <a:sym typeface="Roboto"/>
              </a:rPr>
              <a:t>Learn when and how to use WorkManager, an API that handles background work that needs to run regardless of whether the application process is still running.</a:t>
            </a:r>
            <a:endParaRPr sz="1100">
              <a:solidFill>
                <a:schemeClr val="dk1"/>
              </a:solidFill>
              <a:latin typeface="Roboto"/>
              <a:ea typeface="Roboto"/>
              <a:cs typeface="Roboto"/>
              <a:sym typeface="Roboto"/>
            </a:endParaRPr>
          </a:p>
        </p:txBody>
      </p:sp>
      <p:sp>
        <p:nvSpPr>
          <p:cNvPr id="249" name="Google Shape;249;p22"/>
          <p:cNvSpPr txBox="1"/>
          <p:nvPr/>
        </p:nvSpPr>
        <p:spPr>
          <a:xfrm>
            <a:off x="861675" y="3293950"/>
            <a:ext cx="19851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fr" sz="1100">
                <a:solidFill>
                  <a:schemeClr val="dk1"/>
                </a:solidFill>
                <a:latin typeface="Roboto"/>
                <a:ea typeface="Roboto"/>
                <a:cs typeface="Roboto"/>
                <a:sym typeface="Roboto"/>
              </a:rPr>
              <a:t>Schedule tasks with WorkManager</a:t>
            </a:r>
            <a:endParaRPr b="1" sz="1100">
              <a:solidFill>
                <a:schemeClr val="dk1"/>
              </a:solidFill>
              <a:latin typeface="Roboto"/>
              <a:ea typeface="Roboto"/>
              <a:cs typeface="Roboto"/>
              <a:sym typeface="Roboto"/>
            </a:endParaRPr>
          </a:p>
        </p:txBody>
      </p:sp>
      <p:sp>
        <p:nvSpPr>
          <p:cNvPr id="250" name="Google Shape;250;p22"/>
          <p:cNvSpPr txBox="1"/>
          <p:nvPr/>
        </p:nvSpPr>
        <p:spPr>
          <a:xfrm>
            <a:off x="5135450" y="3401325"/>
            <a:ext cx="3000000" cy="338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fr" sz="1000">
                <a:solidFill>
                  <a:srgbClr val="666666"/>
                </a:solidFill>
                <a:latin typeface="Roboto"/>
                <a:ea typeface="Roboto"/>
                <a:cs typeface="Roboto"/>
                <a:sym typeface="Roboto"/>
              </a:rPr>
              <a:t>(1 hour)</a:t>
            </a:r>
            <a:endParaRPr b="1" sz="1000">
              <a:solidFill>
                <a:srgbClr val="666666"/>
              </a:solidFill>
              <a:latin typeface="Roboto"/>
              <a:ea typeface="Roboto"/>
              <a:cs typeface="Roboto"/>
              <a:sym typeface="Roboto"/>
            </a:endParaRPr>
          </a:p>
        </p:txBody>
      </p:sp>
      <p:pic>
        <p:nvPicPr>
          <p:cNvPr id="251" name="Google Shape;251;p22"/>
          <p:cNvPicPr preferRelativeResize="0"/>
          <p:nvPr/>
        </p:nvPicPr>
        <p:blipFill>
          <a:blip r:embed="rId6">
            <a:alphaModFix/>
          </a:blip>
          <a:stretch>
            <a:fillRect/>
          </a:stretch>
        </p:blipFill>
        <p:spPr>
          <a:xfrm>
            <a:off x="8227925" y="3354400"/>
            <a:ext cx="576000" cy="576000"/>
          </a:xfrm>
          <a:prstGeom prst="rect">
            <a:avLst/>
          </a:prstGeom>
          <a:noFill/>
          <a:ln>
            <a:noFill/>
          </a:ln>
        </p:spPr>
      </p:pic>
      <p:pic>
        <p:nvPicPr>
          <p:cNvPr id="252" name="Google Shape;252;p22"/>
          <p:cNvPicPr preferRelativeResize="0"/>
          <p:nvPr/>
        </p:nvPicPr>
        <p:blipFill>
          <a:blip r:embed="rId7">
            <a:alphaModFix/>
          </a:blip>
          <a:stretch>
            <a:fillRect/>
          </a:stretch>
        </p:blipFill>
        <p:spPr>
          <a:xfrm>
            <a:off x="7186867" y="1658413"/>
            <a:ext cx="402300" cy="715204"/>
          </a:xfrm>
          <a:prstGeom prst="rect">
            <a:avLst/>
          </a:prstGeom>
          <a:noFill/>
          <a:ln>
            <a:noFill/>
          </a:ln>
        </p:spPr>
      </p:pic>
      <p:pic>
        <p:nvPicPr>
          <p:cNvPr id="253" name="Google Shape;253;p22"/>
          <p:cNvPicPr preferRelativeResize="0"/>
          <p:nvPr/>
        </p:nvPicPr>
        <p:blipFill rotWithShape="1">
          <a:blip r:embed="rId8">
            <a:alphaModFix/>
          </a:blip>
          <a:srcRect b="3506" l="36101" r="35569" t="2973"/>
          <a:stretch/>
        </p:blipFill>
        <p:spPr>
          <a:xfrm>
            <a:off x="7192418" y="2496625"/>
            <a:ext cx="402302" cy="721213"/>
          </a:xfrm>
          <a:prstGeom prst="rect">
            <a:avLst/>
          </a:prstGeom>
          <a:noFill/>
          <a:ln>
            <a:noFill/>
          </a:ln>
        </p:spPr>
      </p:pic>
      <p:pic>
        <p:nvPicPr>
          <p:cNvPr id="254" name="Google Shape;254;p22"/>
          <p:cNvPicPr preferRelativeResize="0"/>
          <p:nvPr/>
        </p:nvPicPr>
        <p:blipFill>
          <a:blip r:embed="rId9">
            <a:alphaModFix/>
          </a:blip>
          <a:stretch>
            <a:fillRect/>
          </a:stretch>
        </p:blipFill>
        <p:spPr>
          <a:xfrm>
            <a:off x="7186875" y="3356075"/>
            <a:ext cx="402300" cy="8046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 name="Shape 258"/>
        <p:cNvGrpSpPr/>
        <p:nvPr/>
      </p:nvGrpSpPr>
      <p:grpSpPr>
        <a:xfrm>
          <a:off x="0" y="0"/>
          <a:ext cx="0" cy="0"/>
          <a:chOff x="0" y="0"/>
          <a:chExt cx="0" cy="0"/>
        </a:xfrm>
      </p:grpSpPr>
      <p:sp>
        <p:nvSpPr>
          <p:cNvPr id="259" name="Google Shape;259;p23"/>
          <p:cNvSpPr txBox="1"/>
          <p:nvPr>
            <p:ph idx="2" type="title"/>
          </p:nvPr>
        </p:nvSpPr>
        <p:spPr>
          <a:xfrm>
            <a:off x="300500" y="486125"/>
            <a:ext cx="7696800" cy="732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fr"/>
              <a:t>Plan your study jams(s)</a:t>
            </a:r>
            <a:endParaRPr/>
          </a:p>
        </p:txBody>
      </p:sp>
      <p:sp>
        <p:nvSpPr>
          <p:cNvPr id="260" name="Google Shape;260;p23"/>
          <p:cNvSpPr txBox="1"/>
          <p:nvPr/>
        </p:nvSpPr>
        <p:spPr>
          <a:xfrm>
            <a:off x="93872" y="1665254"/>
            <a:ext cx="2241900" cy="1050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fr" sz="1100">
                <a:solidFill>
                  <a:schemeClr val="dk1"/>
                </a:solidFill>
                <a:latin typeface="Roboto"/>
                <a:ea typeface="Roboto"/>
                <a:cs typeface="Roboto"/>
                <a:sym typeface="Roboto"/>
              </a:rPr>
              <a:t>Choose how far in the course curriculum you want to go*</a:t>
            </a:r>
            <a:r>
              <a:rPr lang="fr" sz="1100">
                <a:solidFill>
                  <a:schemeClr val="dk1"/>
                </a:solidFill>
                <a:latin typeface="Roboto"/>
                <a:ea typeface="Roboto"/>
                <a:cs typeface="Roboto"/>
                <a:sym typeface="Roboto"/>
              </a:rPr>
              <a:t> </a:t>
            </a:r>
            <a:br>
              <a:rPr lang="fr" sz="1100">
                <a:solidFill>
                  <a:schemeClr val="dk1"/>
                </a:solidFill>
                <a:latin typeface="Roboto"/>
                <a:ea typeface="Roboto"/>
                <a:cs typeface="Roboto"/>
                <a:sym typeface="Roboto"/>
              </a:rPr>
            </a:br>
            <a:r>
              <a:rPr lang="fr" sz="1100">
                <a:solidFill>
                  <a:schemeClr val="dk1"/>
                </a:solidFill>
                <a:latin typeface="Roboto"/>
                <a:ea typeface="Roboto"/>
                <a:cs typeface="Roboto"/>
                <a:sym typeface="Roboto"/>
              </a:rPr>
              <a:t>(e.g., just the first few pathways or all pathways that are available?)</a:t>
            </a:r>
            <a:endParaRPr sz="1100">
              <a:solidFill>
                <a:schemeClr val="dk1"/>
              </a:solidFill>
              <a:latin typeface="Roboto"/>
              <a:ea typeface="Roboto"/>
              <a:cs typeface="Roboto"/>
              <a:sym typeface="Roboto"/>
            </a:endParaRPr>
          </a:p>
        </p:txBody>
      </p:sp>
      <p:sp>
        <p:nvSpPr>
          <p:cNvPr id="261" name="Google Shape;261;p23"/>
          <p:cNvSpPr txBox="1"/>
          <p:nvPr/>
        </p:nvSpPr>
        <p:spPr>
          <a:xfrm>
            <a:off x="2370725" y="1665250"/>
            <a:ext cx="1822800" cy="70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fr" sz="1100">
                <a:solidFill>
                  <a:schemeClr val="dk1"/>
                </a:solidFill>
                <a:latin typeface="Roboto"/>
                <a:ea typeface="Roboto"/>
                <a:cs typeface="Roboto"/>
                <a:sym typeface="Roboto"/>
              </a:rPr>
              <a:t>Look at the pathways you’ll be covering and the time estimates for each</a:t>
            </a:r>
            <a:endParaRPr sz="1100">
              <a:solidFill>
                <a:schemeClr val="dk1"/>
              </a:solidFill>
              <a:latin typeface="Roboto"/>
              <a:ea typeface="Roboto"/>
              <a:cs typeface="Roboto"/>
              <a:sym typeface="Roboto"/>
            </a:endParaRPr>
          </a:p>
        </p:txBody>
      </p:sp>
      <p:sp>
        <p:nvSpPr>
          <p:cNvPr id="262" name="Google Shape;262;p23"/>
          <p:cNvSpPr txBox="1"/>
          <p:nvPr/>
        </p:nvSpPr>
        <p:spPr>
          <a:xfrm>
            <a:off x="4362475" y="1665250"/>
            <a:ext cx="2624100" cy="1223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chemeClr val="dk1"/>
              </a:buClr>
              <a:buSzPts val="1100"/>
              <a:buFont typeface="Arial"/>
              <a:buNone/>
            </a:pPr>
            <a:r>
              <a:rPr b="1" lang="fr" sz="1100">
                <a:solidFill>
                  <a:schemeClr val="dk1"/>
                </a:solidFill>
                <a:latin typeface="Roboto"/>
                <a:ea typeface="Roboto"/>
                <a:cs typeface="Roboto"/>
                <a:sym typeface="Roboto"/>
              </a:rPr>
              <a:t>Decide how many Android Study Jam sessions you will hold</a:t>
            </a:r>
            <a:endParaRPr b="1" sz="1100">
              <a:solidFill>
                <a:schemeClr val="dk1"/>
              </a:solidFill>
              <a:latin typeface="Roboto"/>
              <a:ea typeface="Roboto"/>
              <a:cs typeface="Roboto"/>
              <a:sym typeface="Roboto"/>
            </a:endParaRPr>
          </a:p>
          <a:p>
            <a:pPr indent="0" lvl="0" marL="0" rtl="0" algn="ctr">
              <a:spcBef>
                <a:spcPts val="0"/>
              </a:spcBef>
              <a:spcAft>
                <a:spcPts val="0"/>
              </a:spcAft>
              <a:buClr>
                <a:schemeClr val="dk1"/>
              </a:buClr>
              <a:buSzPts val="1100"/>
              <a:buFont typeface="Arial"/>
              <a:buNone/>
            </a:pPr>
            <a:r>
              <a:rPr lang="fr" sz="1100">
                <a:solidFill>
                  <a:schemeClr val="dk1"/>
                </a:solidFill>
                <a:latin typeface="Roboto"/>
                <a:ea typeface="Roboto"/>
                <a:cs typeface="Roboto"/>
                <a:sym typeface="Roboto"/>
              </a:rPr>
              <a:t>(You can cover more than 1 pathway in a session, if your sessions are longer)</a:t>
            </a:r>
            <a:endParaRPr sz="1100">
              <a:solidFill>
                <a:schemeClr val="dk1"/>
              </a:solidFill>
              <a:latin typeface="Roboto"/>
              <a:ea typeface="Roboto"/>
              <a:cs typeface="Roboto"/>
              <a:sym typeface="Roboto"/>
            </a:endParaRPr>
          </a:p>
          <a:p>
            <a:pPr indent="0" lvl="0" marL="0" rtl="0" algn="ctr">
              <a:spcBef>
                <a:spcPts val="0"/>
              </a:spcBef>
              <a:spcAft>
                <a:spcPts val="0"/>
              </a:spcAft>
              <a:buClr>
                <a:schemeClr val="dk1"/>
              </a:buClr>
              <a:buSzPts val="1100"/>
              <a:buFont typeface="Arial"/>
              <a:buNone/>
            </a:pPr>
            <a:r>
              <a:t/>
            </a:r>
            <a:endParaRPr b="1" sz="1100">
              <a:solidFill>
                <a:schemeClr val="dk1"/>
              </a:solidFill>
              <a:latin typeface="Roboto"/>
              <a:ea typeface="Roboto"/>
              <a:cs typeface="Roboto"/>
              <a:sym typeface="Roboto"/>
            </a:endParaRPr>
          </a:p>
          <a:p>
            <a:pPr indent="0" lvl="0" marL="0" rtl="0" algn="ctr">
              <a:spcBef>
                <a:spcPts val="0"/>
              </a:spcBef>
              <a:spcAft>
                <a:spcPts val="0"/>
              </a:spcAft>
              <a:buNone/>
            </a:pPr>
            <a:r>
              <a:t/>
            </a:r>
            <a:endParaRPr b="1" sz="1100">
              <a:solidFill>
                <a:schemeClr val="dk1"/>
              </a:solidFill>
              <a:latin typeface="Roboto"/>
              <a:ea typeface="Roboto"/>
              <a:cs typeface="Roboto"/>
              <a:sym typeface="Roboto"/>
            </a:endParaRPr>
          </a:p>
        </p:txBody>
      </p:sp>
      <p:sp>
        <p:nvSpPr>
          <p:cNvPr id="263" name="Google Shape;263;p23"/>
          <p:cNvSpPr txBox="1"/>
          <p:nvPr/>
        </p:nvSpPr>
        <p:spPr>
          <a:xfrm>
            <a:off x="7091622" y="1665254"/>
            <a:ext cx="1639500" cy="531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fr" sz="1100">
                <a:solidFill>
                  <a:schemeClr val="dk1"/>
                </a:solidFill>
                <a:latin typeface="Roboto"/>
                <a:ea typeface="Roboto"/>
                <a:cs typeface="Roboto"/>
                <a:sym typeface="Roboto"/>
              </a:rPr>
              <a:t>Select dates and times for these sessions</a:t>
            </a:r>
            <a:endParaRPr b="1" sz="1100">
              <a:solidFill>
                <a:schemeClr val="dk1"/>
              </a:solidFill>
              <a:latin typeface="Roboto"/>
              <a:ea typeface="Roboto"/>
              <a:cs typeface="Roboto"/>
              <a:sym typeface="Roboto"/>
            </a:endParaRPr>
          </a:p>
        </p:txBody>
      </p:sp>
      <p:cxnSp>
        <p:nvCxnSpPr>
          <p:cNvPr id="264" name="Google Shape;264;p23"/>
          <p:cNvCxnSpPr>
            <a:stCxn id="265" idx="2"/>
            <a:endCxn id="266" idx="6"/>
          </p:cNvCxnSpPr>
          <p:nvPr/>
        </p:nvCxnSpPr>
        <p:spPr>
          <a:xfrm>
            <a:off x="395112" y="2915817"/>
            <a:ext cx="1639500" cy="0"/>
          </a:xfrm>
          <a:prstGeom prst="straightConnector1">
            <a:avLst/>
          </a:prstGeom>
          <a:noFill/>
          <a:ln cap="flat" cmpd="sng" w="28575">
            <a:solidFill>
              <a:srgbClr val="3DDC84"/>
            </a:solidFill>
            <a:prstDash val="solid"/>
            <a:round/>
            <a:headEnd len="med" w="med" type="none"/>
            <a:tailEnd len="med" w="med" type="none"/>
          </a:ln>
        </p:spPr>
      </p:cxnSp>
      <p:sp>
        <p:nvSpPr>
          <p:cNvPr id="265" name="Google Shape;265;p23"/>
          <p:cNvSpPr/>
          <p:nvPr/>
        </p:nvSpPr>
        <p:spPr>
          <a:xfrm>
            <a:off x="395112" y="2796867"/>
            <a:ext cx="237900" cy="237900"/>
          </a:xfrm>
          <a:prstGeom prst="ellipse">
            <a:avLst/>
          </a:prstGeom>
          <a:solidFill>
            <a:srgbClr val="3DDC84"/>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None/>
            </a:pPr>
            <a:r>
              <a:rPr b="1" lang="fr" sz="1000">
                <a:solidFill>
                  <a:schemeClr val="dk1"/>
                </a:solidFill>
              </a:rPr>
              <a:t>1</a:t>
            </a:r>
            <a:endParaRPr b="1" sz="1000">
              <a:solidFill>
                <a:schemeClr val="dk1"/>
              </a:solidFill>
            </a:endParaRPr>
          </a:p>
        </p:txBody>
      </p:sp>
      <p:sp>
        <p:nvSpPr>
          <p:cNvPr id="267" name="Google Shape;267;p23"/>
          <p:cNvSpPr/>
          <p:nvPr/>
        </p:nvSpPr>
        <p:spPr>
          <a:xfrm>
            <a:off x="862288" y="2796867"/>
            <a:ext cx="237900" cy="237900"/>
          </a:xfrm>
          <a:prstGeom prst="ellipse">
            <a:avLst/>
          </a:prstGeom>
          <a:solidFill>
            <a:srgbClr val="3DDC84"/>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None/>
            </a:pPr>
            <a:r>
              <a:rPr b="1" lang="fr" sz="1000">
                <a:solidFill>
                  <a:schemeClr val="dk1"/>
                </a:solidFill>
              </a:rPr>
              <a:t>2</a:t>
            </a:r>
            <a:endParaRPr b="1" sz="1000">
              <a:solidFill>
                <a:schemeClr val="dk1"/>
              </a:solidFill>
            </a:endParaRPr>
          </a:p>
        </p:txBody>
      </p:sp>
      <p:sp>
        <p:nvSpPr>
          <p:cNvPr id="268" name="Google Shape;268;p23"/>
          <p:cNvSpPr/>
          <p:nvPr/>
        </p:nvSpPr>
        <p:spPr>
          <a:xfrm>
            <a:off x="1329464" y="2796867"/>
            <a:ext cx="237900" cy="237900"/>
          </a:xfrm>
          <a:prstGeom prst="ellipse">
            <a:avLst/>
          </a:prstGeom>
          <a:solidFill>
            <a:srgbClr val="3DDC84"/>
          </a:solidFill>
          <a:ln>
            <a:noFill/>
          </a:ln>
        </p:spPr>
        <p:txBody>
          <a:bodyPr anchorCtr="0" anchor="ctr" bIns="0" lIns="0" spcFirstLastPara="1" rIns="0" wrap="square" tIns="0">
            <a:noAutofit/>
          </a:bodyPr>
          <a:lstStyle/>
          <a:p>
            <a:pPr indent="0" lvl="0" marL="0" rtl="0" algn="ctr">
              <a:spcBef>
                <a:spcPts val="0"/>
              </a:spcBef>
              <a:spcAft>
                <a:spcPts val="0"/>
              </a:spcAft>
              <a:buNone/>
            </a:pPr>
            <a:r>
              <a:rPr b="1" lang="fr" sz="1000">
                <a:solidFill>
                  <a:schemeClr val="dk1"/>
                </a:solidFill>
              </a:rPr>
              <a:t>...</a:t>
            </a:r>
            <a:endParaRPr b="1" sz="1000">
              <a:solidFill>
                <a:schemeClr val="dk1"/>
              </a:solidFill>
            </a:endParaRPr>
          </a:p>
        </p:txBody>
      </p:sp>
      <p:sp>
        <p:nvSpPr>
          <p:cNvPr id="266" name="Google Shape;266;p23"/>
          <p:cNvSpPr/>
          <p:nvPr/>
        </p:nvSpPr>
        <p:spPr>
          <a:xfrm>
            <a:off x="1796640" y="2796867"/>
            <a:ext cx="237900" cy="237900"/>
          </a:xfrm>
          <a:prstGeom prst="ellipse">
            <a:avLst/>
          </a:prstGeom>
          <a:solidFill>
            <a:srgbClr val="3DDC84"/>
          </a:solidFill>
          <a:ln>
            <a:noFill/>
          </a:ln>
        </p:spPr>
        <p:txBody>
          <a:bodyPr anchorCtr="0" anchor="ctr" bIns="0" lIns="0" spcFirstLastPara="1" rIns="0" wrap="square" tIns="0">
            <a:noAutofit/>
          </a:bodyPr>
          <a:lstStyle/>
          <a:p>
            <a:pPr indent="0" lvl="0" marL="0" rtl="0" algn="ctr">
              <a:spcBef>
                <a:spcPts val="0"/>
              </a:spcBef>
              <a:spcAft>
                <a:spcPts val="0"/>
              </a:spcAft>
              <a:buNone/>
            </a:pPr>
            <a:r>
              <a:rPr b="1" lang="fr" sz="1000">
                <a:solidFill>
                  <a:schemeClr val="dk1"/>
                </a:solidFill>
              </a:rPr>
              <a:t>n</a:t>
            </a:r>
            <a:endParaRPr b="1" sz="1000">
              <a:solidFill>
                <a:schemeClr val="dk1"/>
              </a:solidFill>
            </a:endParaRPr>
          </a:p>
        </p:txBody>
      </p:sp>
      <p:sp>
        <p:nvSpPr>
          <p:cNvPr id="269" name="Google Shape;269;p23"/>
          <p:cNvSpPr/>
          <p:nvPr/>
        </p:nvSpPr>
        <p:spPr>
          <a:xfrm>
            <a:off x="2691012" y="2796867"/>
            <a:ext cx="237900" cy="237900"/>
          </a:xfrm>
          <a:prstGeom prst="ellipse">
            <a:avLst/>
          </a:prstGeom>
          <a:solidFill>
            <a:srgbClr val="3DDC84"/>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None/>
            </a:pPr>
            <a:r>
              <a:rPr b="1" lang="fr" sz="1000">
                <a:solidFill>
                  <a:schemeClr val="dk1"/>
                </a:solidFill>
              </a:rPr>
              <a:t>1</a:t>
            </a:r>
            <a:endParaRPr b="1" sz="1000">
              <a:solidFill>
                <a:schemeClr val="dk1"/>
              </a:solidFill>
            </a:endParaRPr>
          </a:p>
        </p:txBody>
      </p:sp>
      <p:sp>
        <p:nvSpPr>
          <p:cNvPr id="270" name="Google Shape;270;p23"/>
          <p:cNvSpPr/>
          <p:nvPr/>
        </p:nvSpPr>
        <p:spPr>
          <a:xfrm>
            <a:off x="3158188" y="2796867"/>
            <a:ext cx="237900" cy="237900"/>
          </a:xfrm>
          <a:prstGeom prst="ellipse">
            <a:avLst/>
          </a:prstGeom>
          <a:solidFill>
            <a:srgbClr val="3DDC84"/>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None/>
            </a:pPr>
            <a:r>
              <a:rPr b="1" lang="fr" sz="1000">
                <a:solidFill>
                  <a:schemeClr val="dk1"/>
                </a:solidFill>
              </a:rPr>
              <a:t>2</a:t>
            </a:r>
            <a:endParaRPr b="1" sz="1000">
              <a:solidFill>
                <a:schemeClr val="dk1"/>
              </a:solidFill>
            </a:endParaRPr>
          </a:p>
        </p:txBody>
      </p:sp>
      <p:sp>
        <p:nvSpPr>
          <p:cNvPr id="271" name="Google Shape;271;p23"/>
          <p:cNvSpPr/>
          <p:nvPr/>
        </p:nvSpPr>
        <p:spPr>
          <a:xfrm>
            <a:off x="3625364" y="2796867"/>
            <a:ext cx="237900" cy="237900"/>
          </a:xfrm>
          <a:prstGeom prst="ellipse">
            <a:avLst/>
          </a:prstGeom>
          <a:solidFill>
            <a:srgbClr val="3DDC84"/>
          </a:solidFill>
          <a:ln>
            <a:noFill/>
          </a:ln>
        </p:spPr>
        <p:txBody>
          <a:bodyPr anchorCtr="0" anchor="ctr" bIns="0" lIns="0" spcFirstLastPara="1" rIns="0" wrap="square" tIns="0">
            <a:noAutofit/>
          </a:bodyPr>
          <a:lstStyle/>
          <a:p>
            <a:pPr indent="0" lvl="0" marL="0" rtl="0" algn="ctr">
              <a:spcBef>
                <a:spcPts val="0"/>
              </a:spcBef>
              <a:spcAft>
                <a:spcPts val="0"/>
              </a:spcAft>
              <a:buNone/>
            </a:pPr>
            <a:r>
              <a:rPr b="1" lang="fr" sz="1000">
                <a:solidFill>
                  <a:schemeClr val="dk1"/>
                </a:solidFill>
              </a:rPr>
              <a:t>3</a:t>
            </a:r>
            <a:endParaRPr b="1" sz="1000">
              <a:solidFill>
                <a:schemeClr val="dk1"/>
              </a:solidFill>
            </a:endParaRPr>
          </a:p>
        </p:txBody>
      </p:sp>
      <p:sp>
        <p:nvSpPr>
          <p:cNvPr id="272" name="Google Shape;272;p23"/>
          <p:cNvSpPr txBox="1"/>
          <p:nvPr/>
        </p:nvSpPr>
        <p:spPr>
          <a:xfrm>
            <a:off x="2517843" y="2985814"/>
            <a:ext cx="593400" cy="290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fr" sz="700">
                <a:solidFill>
                  <a:srgbClr val="666666"/>
                </a:solidFill>
                <a:latin typeface="Roboto"/>
                <a:ea typeface="Roboto"/>
                <a:cs typeface="Roboto"/>
                <a:sym typeface="Roboto"/>
              </a:rPr>
              <a:t>(2 hours)</a:t>
            </a:r>
            <a:endParaRPr b="1" sz="700">
              <a:solidFill>
                <a:srgbClr val="666666"/>
              </a:solidFill>
              <a:latin typeface="Roboto"/>
              <a:ea typeface="Roboto"/>
              <a:cs typeface="Roboto"/>
              <a:sym typeface="Roboto"/>
            </a:endParaRPr>
          </a:p>
        </p:txBody>
      </p:sp>
      <p:sp>
        <p:nvSpPr>
          <p:cNvPr id="273" name="Google Shape;273;p23"/>
          <p:cNvSpPr txBox="1"/>
          <p:nvPr/>
        </p:nvSpPr>
        <p:spPr>
          <a:xfrm>
            <a:off x="2990866" y="2985814"/>
            <a:ext cx="593400" cy="290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fr" sz="700">
                <a:solidFill>
                  <a:srgbClr val="666666"/>
                </a:solidFill>
                <a:latin typeface="Roboto"/>
                <a:ea typeface="Roboto"/>
                <a:cs typeface="Roboto"/>
                <a:sym typeface="Roboto"/>
              </a:rPr>
              <a:t>(1 hours)</a:t>
            </a:r>
            <a:endParaRPr b="1" sz="700">
              <a:solidFill>
                <a:srgbClr val="666666"/>
              </a:solidFill>
              <a:latin typeface="Roboto"/>
              <a:ea typeface="Roboto"/>
              <a:cs typeface="Roboto"/>
              <a:sym typeface="Roboto"/>
            </a:endParaRPr>
          </a:p>
        </p:txBody>
      </p:sp>
      <p:sp>
        <p:nvSpPr>
          <p:cNvPr id="274" name="Google Shape;274;p23"/>
          <p:cNvSpPr txBox="1"/>
          <p:nvPr/>
        </p:nvSpPr>
        <p:spPr>
          <a:xfrm>
            <a:off x="3447616" y="2985814"/>
            <a:ext cx="593400" cy="290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fr" sz="700">
                <a:solidFill>
                  <a:srgbClr val="666666"/>
                </a:solidFill>
                <a:latin typeface="Roboto"/>
                <a:ea typeface="Roboto"/>
                <a:cs typeface="Roboto"/>
                <a:sym typeface="Roboto"/>
              </a:rPr>
              <a:t>(3 hours)</a:t>
            </a:r>
            <a:endParaRPr b="1" sz="700">
              <a:solidFill>
                <a:srgbClr val="666666"/>
              </a:solidFill>
              <a:latin typeface="Roboto"/>
              <a:ea typeface="Roboto"/>
              <a:cs typeface="Roboto"/>
              <a:sym typeface="Roboto"/>
            </a:endParaRPr>
          </a:p>
        </p:txBody>
      </p:sp>
      <p:sp>
        <p:nvSpPr>
          <p:cNvPr id="275" name="Google Shape;275;p23"/>
          <p:cNvSpPr/>
          <p:nvPr/>
        </p:nvSpPr>
        <p:spPr>
          <a:xfrm>
            <a:off x="4801938" y="2798103"/>
            <a:ext cx="237900" cy="237900"/>
          </a:xfrm>
          <a:prstGeom prst="ellipse">
            <a:avLst/>
          </a:prstGeom>
          <a:solidFill>
            <a:srgbClr val="3DDC84"/>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None/>
            </a:pPr>
            <a:r>
              <a:rPr b="1" lang="fr" sz="1000">
                <a:solidFill>
                  <a:schemeClr val="dk1"/>
                </a:solidFill>
              </a:rPr>
              <a:t>1</a:t>
            </a:r>
            <a:endParaRPr b="1" sz="1000">
              <a:solidFill>
                <a:schemeClr val="dk1"/>
              </a:solidFill>
            </a:endParaRPr>
          </a:p>
        </p:txBody>
      </p:sp>
      <p:sp>
        <p:nvSpPr>
          <p:cNvPr id="276" name="Google Shape;276;p23"/>
          <p:cNvSpPr/>
          <p:nvPr/>
        </p:nvSpPr>
        <p:spPr>
          <a:xfrm>
            <a:off x="5269114" y="2798103"/>
            <a:ext cx="237900" cy="237900"/>
          </a:xfrm>
          <a:prstGeom prst="ellipse">
            <a:avLst/>
          </a:prstGeom>
          <a:solidFill>
            <a:srgbClr val="3DDC84"/>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None/>
            </a:pPr>
            <a:r>
              <a:rPr b="1" lang="fr" sz="1000">
                <a:solidFill>
                  <a:schemeClr val="dk1"/>
                </a:solidFill>
              </a:rPr>
              <a:t>2</a:t>
            </a:r>
            <a:endParaRPr b="1" sz="1000">
              <a:solidFill>
                <a:schemeClr val="dk1"/>
              </a:solidFill>
            </a:endParaRPr>
          </a:p>
        </p:txBody>
      </p:sp>
      <p:sp>
        <p:nvSpPr>
          <p:cNvPr id="277" name="Google Shape;277;p23"/>
          <p:cNvSpPr/>
          <p:nvPr/>
        </p:nvSpPr>
        <p:spPr>
          <a:xfrm>
            <a:off x="6187404" y="2798103"/>
            <a:ext cx="237900" cy="237900"/>
          </a:xfrm>
          <a:prstGeom prst="ellipse">
            <a:avLst/>
          </a:prstGeom>
          <a:solidFill>
            <a:srgbClr val="3DDC84"/>
          </a:solidFill>
          <a:ln>
            <a:noFill/>
          </a:ln>
        </p:spPr>
        <p:txBody>
          <a:bodyPr anchorCtr="0" anchor="ctr" bIns="0" lIns="0" spcFirstLastPara="1" rIns="0" wrap="square" tIns="0">
            <a:noAutofit/>
          </a:bodyPr>
          <a:lstStyle/>
          <a:p>
            <a:pPr indent="0" lvl="0" marL="0" rtl="0" algn="ctr">
              <a:spcBef>
                <a:spcPts val="0"/>
              </a:spcBef>
              <a:spcAft>
                <a:spcPts val="0"/>
              </a:spcAft>
              <a:buNone/>
            </a:pPr>
            <a:r>
              <a:rPr b="1" lang="fr" sz="1000">
                <a:solidFill>
                  <a:schemeClr val="dk1"/>
                </a:solidFill>
              </a:rPr>
              <a:t>3</a:t>
            </a:r>
            <a:endParaRPr b="1" sz="1000">
              <a:solidFill>
                <a:schemeClr val="dk1"/>
              </a:solidFill>
            </a:endParaRPr>
          </a:p>
        </p:txBody>
      </p:sp>
      <p:sp>
        <p:nvSpPr>
          <p:cNvPr id="278" name="Google Shape;278;p23"/>
          <p:cNvSpPr txBox="1"/>
          <p:nvPr/>
        </p:nvSpPr>
        <p:spPr>
          <a:xfrm>
            <a:off x="4622925" y="2987050"/>
            <a:ext cx="593400" cy="290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fr" sz="700">
                <a:solidFill>
                  <a:srgbClr val="666666"/>
                </a:solidFill>
                <a:latin typeface="Roboto"/>
                <a:ea typeface="Roboto"/>
                <a:cs typeface="Roboto"/>
                <a:sym typeface="Roboto"/>
              </a:rPr>
              <a:t>(2 hours)</a:t>
            </a:r>
            <a:endParaRPr b="1" sz="700">
              <a:solidFill>
                <a:srgbClr val="666666"/>
              </a:solidFill>
              <a:latin typeface="Roboto"/>
              <a:ea typeface="Roboto"/>
              <a:cs typeface="Roboto"/>
              <a:sym typeface="Roboto"/>
            </a:endParaRPr>
          </a:p>
        </p:txBody>
      </p:sp>
      <p:sp>
        <p:nvSpPr>
          <p:cNvPr id="279" name="Google Shape;279;p23"/>
          <p:cNvSpPr txBox="1"/>
          <p:nvPr/>
        </p:nvSpPr>
        <p:spPr>
          <a:xfrm>
            <a:off x="5101792" y="2987050"/>
            <a:ext cx="593400" cy="290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fr" sz="700">
                <a:solidFill>
                  <a:srgbClr val="666666"/>
                </a:solidFill>
                <a:latin typeface="Roboto"/>
                <a:ea typeface="Roboto"/>
                <a:cs typeface="Roboto"/>
                <a:sym typeface="Roboto"/>
              </a:rPr>
              <a:t>(1 hours)</a:t>
            </a:r>
            <a:endParaRPr b="1" sz="700">
              <a:solidFill>
                <a:srgbClr val="666666"/>
              </a:solidFill>
              <a:latin typeface="Roboto"/>
              <a:ea typeface="Roboto"/>
              <a:cs typeface="Roboto"/>
              <a:sym typeface="Roboto"/>
            </a:endParaRPr>
          </a:p>
        </p:txBody>
      </p:sp>
      <p:sp>
        <p:nvSpPr>
          <p:cNvPr id="280" name="Google Shape;280;p23"/>
          <p:cNvSpPr txBox="1"/>
          <p:nvPr/>
        </p:nvSpPr>
        <p:spPr>
          <a:xfrm>
            <a:off x="6009655" y="2987050"/>
            <a:ext cx="593400" cy="290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fr" sz="700">
                <a:solidFill>
                  <a:srgbClr val="666666"/>
                </a:solidFill>
                <a:latin typeface="Roboto"/>
                <a:ea typeface="Roboto"/>
                <a:cs typeface="Roboto"/>
                <a:sym typeface="Roboto"/>
              </a:rPr>
              <a:t>(3 hours)</a:t>
            </a:r>
            <a:endParaRPr b="1" sz="700">
              <a:solidFill>
                <a:srgbClr val="666666"/>
              </a:solidFill>
              <a:latin typeface="Roboto"/>
              <a:ea typeface="Roboto"/>
              <a:cs typeface="Roboto"/>
              <a:sym typeface="Roboto"/>
            </a:endParaRPr>
          </a:p>
        </p:txBody>
      </p:sp>
      <p:cxnSp>
        <p:nvCxnSpPr>
          <p:cNvPr id="281" name="Google Shape;281;p23"/>
          <p:cNvCxnSpPr/>
          <p:nvPr/>
        </p:nvCxnSpPr>
        <p:spPr>
          <a:xfrm>
            <a:off x="5893965" y="2711700"/>
            <a:ext cx="0" cy="596100"/>
          </a:xfrm>
          <a:prstGeom prst="straightConnector1">
            <a:avLst/>
          </a:prstGeom>
          <a:noFill/>
          <a:ln cap="flat" cmpd="sng" w="9525">
            <a:solidFill>
              <a:schemeClr val="dk2"/>
            </a:solidFill>
            <a:prstDash val="dash"/>
            <a:round/>
            <a:headEnd len="med" w="med" type="none"/>
            <a:tailEnd len="med" w="med" type="none"/>
          </a:ln>
        </p:spPr>
      </p:cxnSp>
      <p:sp>
        <p:nvSpPr>
          <p:cNvPr id="282" name="Google Shape;282;p23"/>
          <p:cNvSpPr/>
          <p:nvPr/>
        </p:nvSpPr>
        <p:spPr>
          <a:xfrm>
            <a:off x="7133848" y="2791268"/>
            <a:ext cx="237900" cy="237900"/>
          </a:xfrm>
          <a:prstGeom prst="ellipse">
            <a:avLst/>
          </a:prstGeom>
          <a:solidFill>
            <a:srgbClr val="3DDC84"/>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None/>
            </a:pPr>
            <a:r>
              <a:rPr b="1" lang="fr" sz="1000">
                <a:solidFill>
                  <a:schemeClr val="dk1"/>
                </a:solidFill>
              </a:rPr>
              <a:t>1</a:t>
            </a:r>
            <a:endParaRPr b="1" sz="1000">
              <a:solidFill>
                <a:schemeClr val="dk1"/>
              </a:solidFill>
            </a:endParaRPr>
          </a:p>
        </p:txBody>
      </p:sp>
      <p:sp>
        <p:nvSpPr>
          <p:cNvPr id="283" name="Google Shape;283;p23"/>
          <p:cNvSpPr/>
          <p:nvPr/>
        </p:nvSpPr>
        <p:spPr>
          <a:xfrm>
            <a:off x="7601024" y="2791268"/>
            <a:ext cx="237900" cy="237900"/>
          </a:xfrm>
          <a:prstGeom prst="ellipse">
            <a:avLst/>
          </a:prstGeom>
          <a:solidFill>
            <a:srgbClr val="3DDC84"/>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None/>
            </a:pPr>
            <a:r>
              <a:rPr b="1" lang="fr" sz="1000">
                <a:solidFill>
                  <a:schemeClr val="dk1"/>
                </a:solidFill>
              </a:rPr>
              <a:t>2</a:t>
            </a:r>
            <a:endParaRPr b="1" sz="1000">
              <a:solidFill>
                <a:schemeClr val="dk1"/>
              </a:solidFill>
            </a:endParaRPr>
          </a:p>
        </p:txBody>
      </p:sp>
      <p:sp>
        <p:nvSpPr>
          <p:cNvPr id="284" name="Google Shape;284;p23"/>
          <p:cNvSpPr/>
          <p:nvPr/>
        </p:nvSpPr>
        <p:spPr>
          <a:xfrm>
            <a:off x="8366914" y="2791268"/>
            <a:ext cx="237900" cy="237900"/>
          </a:xfrm>
          <a:prstGeom prst="ellipse">
            <a:avLst/>
          </a:prstGeom>
          <a:solidFill>
            <a:srgbClr val="3DDC84"/>
          </a:solidFill>
          <a:ln>
            <a:noFill/>
          </a:ln>
        </p:spPr>
        <p:txBody>
          <a:bodyPr anchorCtr="0" anchor="ctr" bIns="0" lIns="0" spcFirstLastPara="1" rIns="0" wrap="square" tIns="0">
            <a:noAutofit/>
          </a:bodyPr>
          <a:lstStyle/>
          <a:p>
            <a:pPr indent="0" lvl="0" marL="0" rtl="0" algn="ctr">
              <a:spcBef>
                <a:spcPts val="0"/>
              </a:spcBef>
              <a:spcAft>
                <a:spcPts val="0"/>
              </a:spcAft>
              <a:buNone/>
            </a:pPr>
            <a:r>
              <a:rPr b="1" lang="fr" sz="1000">
                <a:solidFill>
                  <a:schemeClr val="dk1"/>
                </a:solidFill>
              </a:rPr>
              <a:t>3</a:t>
            </a:r>
            <a:endParaRPr b="1" sz="1000">
              <a:solidFill>
                <a:schemeClr val="dk1"/>
              </a:solidFill>
            </a:endParaRPr>
          </a:p>
        </p:txBody>
      </p:sp>
      <p:sp>
        <p:nvSpPr>
          <p:cNvPr id="285" name="Google Shape;285;p23"/>
          <p:cNvSpPr txBox="1"/>
          <p:nvPr/>
        </p:nvSpPr>
        <p:spPr>
          <a:xfrm>
            <a:off x="6954836" y="2980215"/>
            <a:ext cx="593400" cy="290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fr" sz="700">
                <a:solidFill>
                  <a:srgbClr val="666666"/>
                </a:solidFill>
                <a:latin typeface="Roboto"/>
                <a:ea typeface="Roboto"/>
                <a:cs typeface="Roboto"/>
                <a:sym typeface="Roboto"/>
              </a:rPr>
              <a:t>(2 hours)</a:t>
            </a:r>
            <a:endParaRPr b="1" sz="700">
              <a:solidFill>
                <a:srgbClr val="666666"/>
              </a:solidFill>
              <a:latin typeface="Roboto"/>
              <a:ea typeface="Roboto"/>
              <a:cs typeface="Roboto"/>
              <a:sym typeface="Roboto"/>
            </a:endParaRPr>
          </a:p>
        </p:txBody>
      </p:sp>
      <p:sp>
        <p:nvSpPr>
          <p:cNvPr id="286" name="Google Shape;286;p23"/>
          <p:cNvSpPr txBox="1"/>
          <p:nvPr/>
        </p:nvSpPr>
        <p:spPr>
          <a:xfrm>
            <a:off x="7433702" y="2980215"/>
            <a:ext cx="593400" cy="290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fr" sz="700">
                <a:solidFill>
                  <a:srgbClr val="666666"/>
                </a:solidFill>
                <a:latin typeface="Roboto"/>
                <a:ea typeface="Roboto"/>
                <a:cs typeface="Roboto"/>
                <a:sym typeface="Roboto"/>
              </a:rPr>
              <a:t>(1 hours)</a:t>
            </a:r>
            <a:endParaRPr b="1" sz="700">
              <a:solidFill>
                <a:srgbClr val="666666"/>
              </a:solidFill>
              <a:latin typeface="Roboto"/>
              <a:ea typeface="Roboto"/>
              <a:cs typeface="Roboto"/>
              <a:sym typeface="Roboto"/>
            </a:endParaRPr>
          </a:p>
        </p:txBody>
      </p:sp>
      <p:sp>
        <p:nvSpPr>
          <p:cNvPr id="287" name="Google Shape;287;p23"/>
          <p:cNvSpPr txBox="1"/>
          <p:nvPr/>
        </p:nvSpPr>
        <p:spPr>
          <a:xfrm>
            <a:off x="8189166" y="2980215"/>
            <a:ext cx="593400" cy="290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fr" sz="700">
                <a:solidFill>
                  <a:srgbClr val="666666"/>
                </a:solidFill>
                <a:latin typeface="Roboto"/>
                <a:ea typeface="Roboto"/>
                <a:cs typeface="Roboto"/>
                <a:sym typeface="Roboto"/>
              </a:rPr>
              <a:t>(3 hours)</a:t>
            </a:r>
            <a:endParaRPr b="1" sz="700">
              <a:solidFill>
                <a:srgbClr val="666666"/>
              </a:solidFill>
              <a:latin typeface="Roboto"/>
              <a:ea typeface="Roboto"/>
              <a:cs typeface="Roboto"/>
              <a:sym typeface="Roboto"/>
            </a:endParaRPr>
          </a:p>
        </p:txBody>
      </p:sp>
      <p:cxnSp>
        <p:nvCxnSpPr>
          <p:cNvPr id="288" name="Google Shape;288;p23"/>
          <p:cNvCxnSpPr/>
          <p:nvPr/>
        </p:nvCxnSpPr>
        <p:spPr>
          <a:xfrm>
            <a:off x="7997275" y="2704865"/>
            <a:ext cx="0" cy="596100"/>
          </a:xfrm>
          <a:prstGeom prst="straightConnector1">
            <a:avLst/>
          </a:prstGeom>
          <a:noFill/>
          <a:ln cap="flat" cmpd="sng" w="9525">
            <a:solidFill>
              <a:schemeClr val="dk2"/>
            </a:solidFill>
            <a:prstDash val="dash"/>
            <a:round/>
            <a:headEnd len="med" w="med" type="none"/>
            <a:tailEnd len="med" w="med" type="none"/>
          </a:ln>
        </p:spPr>
      </p:cxnSp>
      <p:graphicFrame>
        <p:nvGraphicFramePr>
          <p:cNvPr id="289" name="Google Shape;289;p23"/>
          <p:cNvGraphicFramePr/>
          <p:nvPr/>
        </p:nvGraphicFramePr>
        <p:xfrm>
          <a:off x="7078711" y="3300965"/>
          <a:ext cx="3000000" cy="3000000"/>
        </p:xfrm>
        <a:graphic>
          <a:graphicData uri="http://schemas.openxmlformats.org/drawingml/2006/table">
            <a:tbl>
              <a:tblPr>
                <a:noFill/>
                <a:tableStyleId>{EB6B8404-89D5-417E-B8D9-BC4F11357DAE}</a:tableStyleId>
              </a:tblPr>
              <a:tblGrid>
                <a:gridCol w="200000"/>
                <a:gridCol w="200000"/>
                <a:gridCol w="200000"/>
                <a:gridCol w="200000"/>
              </a:tblGrid>
              <a:tr h="104050">
                <a:tc>
                  <a:txBody>
                    <a:bodyPr/>
                    <a:lstStyle/>
                    <a:p>
                      <a:pPr indent="0" lvl="0" marL="0" rtl="0" algn="l">
                        <a:spcBef>
                          <a:spcPts val="0"/>
                        </a:spcBef>
                        <a:spcAft>
                          <a:spcPts val="0"/>
                        </a:spcAft>
                        <a:buNone/>
                      </a:pPr>
                      <a:r>
                        <a:t/>
                      </a:r>
                      <a:endParaRPr sz="300"/>
                    </a:p>
                  </a:txBody>
                  <a:tcPr marT="0" marB="0" marR="0" marL="0">
                    <a:solidFill>
                      <a:srgbClr val="9E9E9E"/>
                    </a:solidFill>
                  </a:tcPr>
                </a:tc>
                <a:tc>
                  <a:txBody>
                    <a:bodyPr/>
                    <a:lstStyle/>
                    <a:p>
                      <a:pPr indent="0" lvl="0" marL="0" rtl="0" algn="l">
                        <a:spcBef>
                          <a:spcPts val="0"/>
                        </a:spcBef>
                        <a:spcAft>
                          <a:spcPts val="0"/>
                        </a:spcAft>
                        <a:buNone/>
                      </a:pPr>
                      <a:r>
                        <a:t/>
                      </a:r>
                      <a:endParaRPr sz="300"/>
                    </a:p>
                  </a:txBody>
                  <a:tcPr marT="0" marB="0" marR="0" marL="0">
                    <a:solidFill>
                      <a:srgbClr val="9E9E9E"/>
                    </a:solidFill>
                  </a:tcPr>
                </a:tc>
                <a:tc>
                  <a:txBody>
                    <a:bodyPr/>
                    <a:lstStyle/>
                    <a:p>
                      <a:pPr indent="0" lvl="0" marL="0" rtl="0" algn="l">
                        <a:spcBef>
                          <a:spcPts val="0"/>
                        </a:spcBef>
                        <a:spcAft>
                          <a:spcPts val="0"/>
                        </a:spcAft>
                        <a:buNone/>
                      </a:pPr>
                      <a:r>
                        <a:t/>
                      </a:r>
                      <a:endParaRPr sz="300"/>
                    </a:p>
                  </a:txBody>
                  <a:tcPr marT="0" marB="0" marR="0" marL="0">
                    <a:solidFill>
                      <a:srgbClr val="9E9E9E"/>
                    </a:solidFill>
                  </a:tcPr>
                </a:tc>
                <a:tc>
                  <a:txBody>
                    <a:bodyPr/>
                    <a:lstStyle/>
                    <a:p>
                      <a:pPr indent="0" lvl="0" marL="0" rtl="0" algn="l">
                        <a:spcBef>
                          <a:spcPts val="0"/>
                        </a:spcBef>
                        <a:spcAft>
                          <a:spcPts val="0"/>
                        </a:spcAft>
                        <a:buNone/>
                      </a:pPr>
                      <a:r>
                        <a:t/>
                      </a:r>
                      <a:endParaRPr sz="300"/>
                    </a:p>
                  </a:txBody>
                  <a:tcPr marT="0" marB="0" marR="0" marL="0">
                    <a:solidFill>
                      <a:srgbClr val="9E9E9E"/>
                    </a:solidFill>
                  </a:tcPr>
                </a:tc>
              </a:tr>
              <a:tr h="104050">
                <a:tc>
                  <a:txBody>
                    <a:bodyPr/>
                    <a:lstStyle/>
                    <a:p>
                      <a:pPr indent="0" lvl="0" marL="0" rtl="0" algn="ctr">
                        <a:spcBef>
                          <a:spcPts val="0"/>
                        </a:spcBef>
                        <a:spcAft>
                          <a:spcPts val="0"/>
                        </a:spcAft>
                        <a:buNone/>
                      </a:pPr>
                      <a:r>
                        <a:t/>
                      </a:r>
                      <a:endParaRPr sz="500"/>
                    </a:p>
                  </a:txBody>
                  <a:tcPr marT="0" marB="0" marR="0" marL="0" anchor="ctr"/>
                </a:tc>
                <a:tc>
                  <a:txBody>
                    <a:bodyPr/>
                    <a:lstStyle/>
                    <a:p>
                      <a:pPr indent="0" lvl="0" marL="0" rtl="0" algn="ctr">
                        <a:spcBef>
                          <a:spcPts val="0"/>
                        </a:spcBef>
                        <a:spcAft>
                          <a:spcPts val="0"/>
                        </a:spcAft>
                        <a:buNone/>
                      </a:pPr>
                      <a:r>
                        <a:t/>
                      </a:r>
                      <a:endParaRPr sz="500"/>
                    </a:p>
                  </a:txBody>
                  <a:tcPr marT="0" marB="0" marR="0" marL="0" anchor="ctr"/>
                </a:tc>
                <a:tc>
                  <a:txBody>
                    <a:bodyPr/>
                    <a:lstStyle/>
                    <a:p>
                      <a:pPr indent="0" lvl="0" marL="0" rtl="0" algn="ctr">
                        <a:spcBef>
                          <a:spcPts val="0"/>
                        </a:spcBef>
                        <a:spcAft>
                          <a:spcPts val="0"/>
                        </a:spcAft>
                        <a:buNone/>
                      </a:pPr>
                      <a:r>
                        <a:t/>
                      </a:r>
                      <a:endParaRPr sz="500"/>
                    </a:p>
                  </a:txBody>
                  <a:tcPr marT="0" marB="0" marR="0" marL="0" anchor="ctr">
                    <a:lnB cap="flat" cmpd="sng" w="9525">
                      <a:solidFill>
                        <a:srgbClr val="3DDC84"/>
                      </a:solidFill>
                      <a:prstDash val="solid"/>
                      <a:round/>
                      <a:headEnd len="sm" w="sm" type="none"/>
                      <a:tailEnd len="sm" w="sm" type="none"/>
                    </a:lnB>
                  </a:tcPr>
                </a:tc>
                <a:tc>
                  <a:txBody>
                    <a:bodyPr/>
                    <a:lstStyle/>
                    <a:p>
                      <a:pPr indent="0" lvl="0" marL="0" rtl="0" algn="ctr">
                        <a:spcBef>
                          <a:spcPts val="0"/>
                        </a:spcBef>
                        <a:spcAft>
                          <a:spcPts val="0"/>
                        </a:spcAft>
                        <a:buNone/>
                      </a:pPr>
                      <a:r>
                        <a:rPr lang="fr" sz="500"/>
                        <a:t>x</a:t>
                      </a:r>
                      <a:endParaRPr sz="500"/>
                    </a:p>
                  </a:txBody>
                  <a:tcPr marT="0" marB="0" marR="0" marL="0" anchor="ctr"/>
                </a:tc>
              </a:tr>
              <a:tr h="104050">
                <a:tc>
                  <a:txBody>
                    <a:bodyPr/>
                    <a:lstStyle/>
                    <a:p>
                      <a:pPr indent="0" lvl="0" marL="0" rtl="0" algn="ctr">
                        <a:spcBef>
                          <a:spcPts val="0"/>
                        </a:spcBef>
                        <a:spcAft>
                          <a:spcPts val="0"/>
                        </a:spcAft>
                        <a:buNone/>
                      </a:pPr>
                      <a:r>
                        <a:t/>
                      </a:r>
                      <a:endParaRPr sz="500"/>
                    </a:p>
                  </a:txBody>
                  <a:tcPr marT="0" marB="0" marR="0" marL="0" anchor="ctr"/>
                </a:tc>
                <a:tc>
                  <a:txBody>
                    <a:bodyPr/>
                    <a:lstStyle/>
                    <a:p>
                      <a:pPr indent="0" lvl="0" marL="0" rtl="0" algn="ctr">
                        <a:spcBef>
                          <a:spcPts val="0"/>
                        </a:spcBef>
                        <a:spcAft>
                          <a:spcPts val="0"/>
                        </a:spcAft>
                        <a:buNone/>
                      </a:pPr>
                      <a:r>
                        <a:t/>
                      </a:r>
                      <a:endParaRPr sz="500"/>
                    </a:p>
                  </a:txBody>
                  <a:tcPr marT="0" marB="0" marR="0" marL="0" anchor="ctr"/>
                </a:tc>
                <a:tc>
                  <a:txBody>
                    <a:bodyPr/>
                    <a:lstStyle/>
                    <a:p>
                      <a:pPr indent="0" lvl="0" marL="0" rtl="0" algn="ctr">
                        <a:spcBef>
                          <a:spcPts val="0"/>
                        </a:spcBef>
                        <a:spcAft>
                          <a:spcPts val="0"/>
                        </a:spcAft>
                        <a:buNone/>
                      </a:pPr>
                      <a:r>
                        <a:t/>
                      </a:r>
                      <a:endParaRPr sz="500"/>
                    </a:p>
                  </a:txBody>
                  <a:tcPr marT="0" marB="0" marR="0" marL="0" anchor="ctr">
                    <a:lnT cap="flat" cmpd="sng" w="9525">
                      <a:solidFill>
                        <a:srgbClr val="3DDC84"/>
                      </a:solidFill>
                      <a:prstDash val="solid"/>
                      <a:round/>
                      <a:headEnd len="sm" w="sm" type="none"/>
                      <a:tailEnd len="sm" w="sm" type="none"/>
                    </a:lnT>
                  </a:tcPr>
                </a:tc>
                <a:tc>
                  <a:txBody>
                    <a:bodyPr/>
                    <a:lstStyle/>
                    <a:p>
                      <a:pPr indent="0" lvl="0" marL="0" rtl="0" algn="ctr">
                        <a:spcBef>
                          <a:spcPts val="0"/>
                        </a:spcBef>
                        <a:spcAft>
                          <a:spcPts val="0"/>
                        </a:spcAft>
                        <a:buNone/>
                      </a:pPr>
                      <a:r>
                        <a:t/>
                      </a:r>
                      <a:endParaRPr sz="500"/>
                    </a:p>
                  </a:txBody>
                  <a:tcPr marT="0" marB="0" marR="0" marL="0" anchor="ctr"/>
                </a:tc>
              </a:tr>
              <a:tr h="104050">
                <a:tc>
                  <a:txBody>
                    <a:bodyPr/>
                    <a:lstStyle/>
                    <a:p>
                      <a:pPr indent="0" lvl="0" marL="0" rtl="0" algn="ctr">
                        <a:spcBef>
                          <a:spcPts val="0"/>
                        </a:spcBef>
                        <a:spcAft>
                          <a:spcPts val="0"/>
                        </a:spcAft>
                        <a:buNone/>
                      </a:pPr>
                      <a:r>
                        <a:t/>
                      </a:r>
                      <a:endParaRPr sz="500"/>
                    </a:p>
                  </a:txBody>
                  <a:tcPr marT="0" marB="0" marR="0" marL="0" anchor="ctr"/>
                </a:tc>
                <a:tc>
                  <a:txBody>
                    <a:bodyPr/>
                    <a:lstStyle/>
                    <a:p>
                      <a:pPr indent="0" lvl="0" marL="0" rtl="0" algn="ctr">
                        <a:spcBef>
                          <a:spcPts val="0"/>
                        </a:spcBef>
                        <a:spcAft>
                          <a:spcPts val="0"/>
                        </a:spcAft>
                        <a:buNone/>
                      </a:pPr>
                      <a:r>
                        <a:t/>
                      </a:r>
                      <a:endParaRPr sz="500"/>
                    </a:p>
                  </a:txBody>
                  <a:tcPr marT="0" marB="0" marR="0" marL="0" anchor="ctr"/>
                </a:tc>
                <a:tc>
                  <a:txBody>
                    <a:bodyPr/>
                    <a:lstStyle/>
                    <a:p>
                      <a:pPr indent="0" lvl="0" marL="0" rtl="0" algn="ctr">
                        <a:spcBef>
                          <a:spcPts val="0"/>
                        </a:spcBef>
                        <a:spcAft>
                          <a:spcPts val="0"/>
                        </a:spcAft>
                        <a:buNone/>
                      </a:pPr>
                      <a:r>
                        <a:t/>
                      </a:r>
                      <a:endParaRPr sz="500"/>
                    </a:p>
                  </a:txBody>
                  <a:tcPr marT="0" marB="0" marR="0" marL="0" anchor="ctr"/>
                </a:tc>
                <a:tc>
                  <a:txBody>
                    <a:bodyPr/>
                    <a:lstStyle/>
                    <a:p>
                      <a:pPr indent="0" lvl="0" marL="0" rtl="0" algn="ctr">
                        <a:spcBef>
                          <a:spcPts val="0"/>
                        </a:spcBef>
                        <a:spcAft>
                          <a:spcPts val="0"/>
                        </a:spcAft>
                        <a:buNone/>
                      </a:pPr>
                      <a:r>
                        <a:t/>
                      </a:r>
                      <a:endParaRPr sz="500"/>
                    </a:p>
                  </a:txBody>
                  <a:tcPr marT="0" marB="0" marR="0" marL="0" anchor="ctr"/>
                </a:tc>
              </a:tr>
            </a:tbl>
          </a:graphicData>
        </a:graphic>
      </p:graphicFrame>
      <p:graphicFrame>
        <p:nvGraphicFramePr>
          <p:cNvPr id="290" name="Google Shape;290;p23"/>
          <p:cNvGraphicFramePr/>
          <p:nvPr/>
        </p:nvGraphicFramePr>
        <p:xfrm>
          <a:off x="8092900" y="3300965"/>
          <a:ext cx="3000000" cy="3000000"/>
        </p:xfrm>
        <a:graphic>
          <a:graphicData uri="http://schemas.openxmlformats.org/drawingml/2006/table">
            <a:tbl>
              <a:tblPr>
                <a:noFill/>
                <a:tableStyleId>{EB6B8404-89D5-417E-B8D9-BC4F11357DAE}</a:tableStyleId>
              </a:tblPr>
              <a:tblGrid>
                <a:gridCol w="200000"/>
                <a:gridCol w="200000"/>
                <a:gridCol w="200000"/>
                <a:gridCol w="200000"/>
              </a:tblGrid>
              <a:tr h="104050">
                <a:tc>
                  <a:txBody>
                    <a:bodyPr/>
                    <a:lstStyle/>
                    <a:p>
                      <a:pPr indent="0" lvl="0" marL="0" rtl="0" algn="l">
                        <a:spcBef>
                          <a:spcPts val="0"/>
                        </a:spcBef>
                        <a:spcAft>
                          <a:spcPts val="0"/>
                        </a:spcAft>
                        <a:buNone/>
                      </a:pPr>
                      <a:r>
                        <a:t/>
                      </a:r>
                      <a:endParaRPr sz="300"/>
                    </a:p>
                  </a:txBody>
                  <a:tcPr marT="0" marB="0" marR="0" marL="0">
                    <a:solidFill>
                      <a:srgbClr val="9E9E9E"/>
                    </a:solidFill>
                  </a:tcPr>
                </a:tc>
                <a:tc>
                  <a:txBody>
                    <a:bodyPr/>
                    <a:lstStyle/>
                    <a:p>
                      <a:pPr indent="0" lvl="0" marL="0" rtl="0" algn="l">
                        <a:spcBef>
                          <a:spcPts val="0"/>
                        </a:spcBef>
                        <a:spcAft>
                          <a:spcPts val="0"/>
                        </a:spcAft>
                        <a:buNone/>
                      </a:pPr>
                      <a:r>
                        <a:t/>
                      </a:r>
                      <a:endParaRPr sz="300"/>
                    </a:p>
                  </a:txBody>
                  <a:tcPr marT="0" marB="0" marR="0" marL="0">
                    <a:solidFill>
                      <a:srgbClr val="9E9E9E"/>
                    </a:solidFill>
                  </a:tcPr>
                </a:tc>
                <a:tc>
                  <a:txBody>
                    <a:bodyPr/>
                    <a:lstStyle/>
                    <a:p>
                      <a:pPr indent="0" lvl="0" marL="0" rtl="0" algn="l">
                        <a:spcBef>
                          <a:spcPts val="0"/>
                        </a:spcBef>
                        <a:spcAft>
                          <a:spcPts val="0"/>
                        </a:spcAft>
                        <a:buNone/>
                      </a:pPr>
                      <a:r>
                        <a:t/>
                      </a:r>
                      <a:endParaRPr sz="300"/>
                    </a:p>
                  </a:txBody>
                  <a:tcPr marT="0" marB="0" marR="0" marL="0">
                    <a:solidFill>
                      <a:srgbClr val="9E9E9E"/>
                    </a:solidFill>
                  </a:tcPr>
                </a:tc>
                <a:tc>
                  <a:txBody>
                    <a:bodyPr/>
                    <a:lstStyle/>
                    <a:p>
                      <a:pPr indent="0" lvl="0" marL="0" rtl="0" algn="l">
                        <a:spcBef>
                          <a:spcPts val="0"/>
                        </a:spcBef>
                        <a:spcAft>
                          <a:spcPts val="0"/>
                        </a:spcAft>
                        <a:buNone/>
                      </a:pPr>
                      <a:r>
                        <a:t/>
                      </a:r>
                      <a:endParaRPr sz="300"/>
                    </a:p>
                  </a:txBody>
                  <a:tcPr marT="0" marB="0" marR="0" marL="0">
                    <a:solidFill>
                      <a:srgbClr val="9E9E9E"/>
                    </a:solidFill>
                  </a:tcPr>
                </a:tc>
              </a:tr>
              <a:tr h="104050">
                <a:tc>
                  <a:txBody>
                    <a:bodyPr/>
                    <a:lstStyle/>
                    <a:p>
                      <a:pPr indent="0" lvl="0" marL="0" rtl="0" algn="ctr">
                        <a:spcBef>
                          <a:spcPts val="0"/>
                        </a:spcBef>
                        <a:spcAft>
                          <a:spcPts val="0"/>
                        </a:spcAft>
                        <a:buNone/>
                      </a:pPr>
                      <a:r>
                        <a:t/>
                      </a:r>
                      <a:endParaRPr sz="500"/>
                    </a:p>
                  </a:txBody>
                  <a:tcPr marT="0" marB="0" marR="0" marL="0" anchor="ctr"/>
                </a:tc>
                <a:tc>
                  <a:txBody>
                    <a:bodyPr/>
                    <a:lstStyle/>
                    <a:p>
                      <a:pPr indent="0" lvl="0" marL="0" rtl="0" algn="ctr">
                        <a:spcBef>
                          <a:spcPts val="0"/>
                        </a:spcBef>
                        <a:spcAft>
                          <a:spcPts val="0"/>
                        </a:spcAft>
                        <a:buNone/>
                      </a:pPr>
                      <a:r>
                        <a:t/>
                      </a:r>
                      <a:endParaRPr sz="500"/>
                    </a:p>
                  </a:txBody>
                  <a:tcPr marT="0" marB="0" marR="0" marL="0" anchor="ctr"/>
                </a:tc>
                <a:tc>
                  <a:txBody>
                    <a:bodyPr/>
                    <a:lstStyle/>
                    <a:p>
                      <a:pPr indent="0" lvl="0" marL="0" rtl="0" algn="ctr">
                        <a:spcBef>
                          <a:spcPts val="0"/>
                        </a:spcBef>
                        <a:spcAft>
                          <a:spcPts val="0"/>
                        </a:spcAft>
                        <a:buNone/>
                      </a:pPr>
                      <a:r>
                        <a:t/>
                      </a:r>
                      <a:endParaRPr sz="500"/>
                    </a:p>
                  </a:txBody>
                  <a:tcPr marT="0" marB="0" marR="0" marL="0" anchor="ctr"/>
                </a:tc>
                <a:tc>
                  <a:txBody>
                    <a:bodyPr/>
                    <a:lstStyle/>
                    <a:p>
                      <a:pPr indent="0" lvl="0" marL="0" rtl="0" algn="ctr">
                        <a:spcBef>
                          <a:spcPts val="0"/>
                        </a:spcBef>
                        <a:spcAft>
                          <a:spcPts val="0"/>
                        </a:spcAft>
                        <a:buNone/>
                      </a:pPr>
                      <a:r>
                        <a:t/>
                      </a:r>
                      <a:endParaRPr sz="500"/>
                    </a:p>
                  </a:txBody>
                  <a:tcPr marT="0" marB="0" marR="0" marL="0" anchor="ctr"/>
                </a:tc>
              </a:tr>
              <a:tr h="104050">
                <a:tc>
                  <a:txBody>
                    <a:bodyPr/>
                    <a:lstStyle/>
                    <a:p>
                      <a:pPr indent="0" lvl="0" marL="0" rtl="0" algn="ctr">
                        <a:spcBef>
                          <a:spcPts val="0"/>
                        </a:spcBef>
                        <a:spcAft>
                          <a:spcPts val="0"/>
                        </a:spcAft>
                        <a:buNone/>
                      </a:pPr>
                      <a:r>
                        <a:t/>
                      </a:r>
                      <a:endParaRPr sz="500"/>
                    </a:p>
                  </a:txBody>
                  <a:tcPr marT="0" marB="0" marR="0" marL="0" anchor="ctr"/>
                </a:tc>
                <a:tc>
                  <a:txBody>
                    <a:bodyPr/>
                    <a:lstStyle/>
                    <a:p>
                      <a:pPr indent="0" lvl="0" marL="0" rtl="0" algn="ctr">
                        <a:spcBef>
                          <a:spcPts val="0"/>
                        </a:spcBef>
                        <a:spcAft>
                          <a:spcPts val="0"/>
                        </a:spcAft>
                        <a:buNone/>
                      </a:pPr>
                      <a:r>
                        <a:t/>
                      </a:r>
                      <a:endParaRPr sz="500"/>
                    </a:p>
                  </a:txBody>
                  <a:tcPr marT="0" marB="0" marR="0" marL="0" anchor="ctr"/>
                </a:tc>
                <a:tc>
                  <a:txBody>
                    <a:bodyPr/>
                    <a:lstStyle/>
                    <a:p>
                      <a:pPr indent="0" lvl="0" marL="0" rtl="0" algn="ctr">
                        <a:spcBef>
                          <a:spcPts val="0"/>
                        </a:spcBef>
                        <a:spcAft>
                          <a:spcPts val="0"/>
                        </a:spcAft>
                        <a:buNone/>
                      </a:pPr>
                      <a:r>
                        <a:t/>
                      </a:r>
                      <a:endParaRPr sz="500"/>
                    </a:p>
                  </a:txBody>
                  <a:tcPr marT="0" marB="0" marR="0" marL="0" anchor="ctr"/>
                </a:tc>
                <a:tc>
                  <a:txBody>
                    <a:bodyPr/>
                    <a:lstStyle/>
                    <a:p>
                      <a:pPr indent="0" lvl="0" marL="0" rtl="0" algn="ctr">
                        <a:spcBef>
                          <a:spcPts val="0"/>
                        </a:spcBef>
                        <a:spcAft>
                          <a:spcPts val="0"/>
                        </a:spcAft>
                        <a:buNone/>
                      </a:pPr>
                      <a:r>
                        <a:rPr lang="fr" sz="500"/>
                        <a:t>x</a:t>
                      </a:r>
                      <a:endParaRPr sz="500"/>
                    </a:p>
                  </a:txBody>
                  <a:tcPr marT="0" marB="0" marR="0" marL="0" anchor="ctr"/>
                </a:tc>
              </a:tr>
              <a:tr h="104050">
                <a:tc>
                  <a:txBody>
                    <a:bodyPr/>
                    <a:lstStyle/>
                    <a:p>
                      <a:pPr indent="0" lvl="0" marL="0" rtl="0" algn="ctr">
                        <a:spcBef>
                          <a:spcPts val="0"/>
                        </a:spcBef>
                        <a:spcAft>
                          <a:spcPts val="0"/>
                        </a:spcAft>
                        <a:buNone/>
                      </a:pPr>
                      <a:r>
                        <a:t/>
                      </a:r>
                      <a:endParaRPr sz="500"/>
                    </a:p>
                  </a:txBody>
                  <a:tcPr marT="0" marB="0" marR="0" marL="0" anchor="ctr"/>
                </a:tc>
                <a:tc>
                  <a:txBody>
                    <a:bodyPr/>
                    <a:lstStyle/>
                    <a:p>
                      <a:pPr indent="0" lvl="0" marL="0" rtl="0" algn="ctr">
                        <a:spcBef>
                          <a:spcPts val="0"/>
                        </a:spcBef>
                        <a:spcAft>
                          <a:spcPts val="0"/>
                        </a:spcAft>
                        <a:buNone/>
                      </a:pPr>
                      <a:r>
                        <a:t/>
                      </a:r>
                      <a:endParaRPr sz="500"/>
                    </a:p>
                  </a:txBody>
                  <a:tcPr marT="0" marB="0" marR="0" marL="0" anchor="ctr"/>
                </a:tc>
                <a:tc>
                  <a:txBody>
                    <a:bodyPr/>
                    <a:lstStyle/>
                    <a:p>
                      <a:pPr indent="0" lvl="0" marL="0" rtl="0" algn="ctr">
                        <a:spcBef>
                          <a:spcPts val="0"/>
                        </a:spcBef>
                        <a:spcAft>
                          <a:spcPts val="0"/>
                        </a:spcAft>
                        <a:buNone/>
                      </a:pPr>
                      <a:r>
                        <a:t/>
                      </a:r>
                      <a:endParaRPr sz="500"/>
                    </a:p>
                  </a:txBody>
                  <a:tcPr marT="0" marB="0" marR="0" marL="0" anchor="ctr"/>
                </a:tc>
                <a:tc>
                  <a:txBody>
                    <a:bodyPr/>
                    <a:lstStyle/>
                    <a:p>
                      <a:pPr indent="0" lvl="0" marL="0" rtl="0" algn="ctr">
                        <a:spcBef>
                          <a:spcPts val="0"/>
                        </a:spcBef>
                        <a:spcAft>
                          <a:spcPts val="0"/>
                        </a:spcAft>
                        <a:buNone/>
                      </a:pPr>
                      <a:r>
                        <a:t/>
                      </a:r>
                      <a:endParaRPr sz="500"/>
                    </a:p>
                  </a:txBody>
                  <a:tcPr marT="0" marB="0" marR="0" marL="0" anchor="ctr"/>
                </a:tc>
              </a:tr>
            </a:tbl>
          </a:graphicData>
        </a:graphic>
      </p:graphicFrame>
      <p:sp>
        <p:nvSpPr>
          <p:cNvPr id="291" name="Google Shape;291;p23"/>
          <p:cNvSpPr txBox="1"/>
          <p:nvPr/>
        </p:nvSpPr>
        <p:spPr>
          <a:xfrm>
            <a:off x="7109299" y="2468711"/>
            <a:ext cx="741900" cy="309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fr" sz="800">
                <a:solidFill>
                  <a:schemeClr val="dk2"/>
                </a:solidFill>
                <a:latin typeface="Roboto"/>
                <a:ea typeface="Roboto"/>
                <a:cs typeface="Roboto"/>
                <a:sym typeface="Roboto"/>
              </a:rPr>
              <a:t>Session 1</a:t>
            </a:r>
            <a:endParaRPr b="1" sz="800">
              <a:solidFill>
                <a:schemeClr val="dk2"/>
              </a:solidFill>
              <a:latin typeface="Roboto"/>
              <a:ea typeface="Roboto"/>
              <a:cs typeface="Roboto"/>
              <a:sym typeface="Roboto"/>
            </a:endParaRPr>
          </a:p>
        </p:txBody>
      </p:sp>
      <p:sp>
        <p:nvSpPr>
          <p:cNvPr id="292" name="Google Shape;292;p23"/>
          <p:cNvSpPr txBox="1"/>
          <p:nvPr/>
        </p:nvSpPr>
        <p:spPr>
          <a:xfrm>
            <a:off x="8107394" y="2468711"/>
            <a:ext cx="741900" cy="309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fr" sz="800">
                <a:solidFill>
                  <a:schemeClr val="dk2"/>
                </a:solidFill>
                <a:latin typeface="Roboto"/>
                <a:ea typeface="Roboto"/>
                <a:cs typeface="Roboto"/>
                <a:sym typeface="Roboto"/>
              </a:rPr>
              <a:t>Session 2</a:t>
            </a:r>
            <a:endParaRPr b="1" sz="800">
              <a:solidFill>
                <a:schemeClr val="dk2"/>
              </a:solidFill>
              <a:latin typeface="Roboto"/>
              <a:ea typeface="Roboto"/>
              <a:cs typeface="Roboto"/>
              <a:sym typeface="Roboto"/>
            </a:endParaRPr>
          </a:p>
        </p:txBody>
      </p:sp>
      <p:sp>
        <p:nvSpPr>
          <p:cNvPr id="293" name="Google Shape;293;p23"/>
          <p:cNvSpPr txBox="1"/>
          <p:nvPr/>
        </p:nvSpPr>
        <p:spPr>
          <a:xfrm>
            <a:off x="4764871" y="2491838"/>
            <a:ext cx="741900" cy="309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fr" sz="800">
                <a:solidFill>
                  <a:schemeClr val="dk2"/>
                </a:solidFill>
                <a:latin typeface="Roboto"/>
                <a:ea typeface="Roboto"/>
                <a:cs typeface="Roboto"/>
                <a:sym typeface="Roboto"/>
              </a:rPr>
              <a:t>Session 1</a:t>
            </a:r>
            <a:endParaRPr b="1" sz="800">
              <a:solidFill>
                <a:schemeClr val="dk2"/>
              </a:solidFill>
              <a:latin typeface="Roboto"/>
              <a:ea typeface="Roboto"/>
              <a:cs typeface="Roboto"/>
              <a:sym typeface="Roboto"/>
            </a:endParaRPr>
          </a:p>
        </p:txBody>
      </p:sp>
      <p:sp>
        <p:nvSpPr>
          <p:cNvPr id="294" name="Google Shape;294;p23"/>
          <p:cNvSpPr txBox="1"/>
          <p:nvPr/>
        </p:nvSpPr>
        <p:spPr>
          <a:xfrm>
            <a:off x="5915366" y="2491838"/>
            <a:ext cx="741900" cy="309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fr" sz="800">
                <a:solidFill>
                  <a:schemeClr val="dk2"/>
                </a:solidFill>
                <a:latin typeface="Roboto"/>
                <a:ea typeface="Roboto"/>
                <a:cs typeface="Roboto"/>
                <a:sym typeface="Roboto"/>
              </a:rPr>
              <a:t>Session 2</a:t>
            </a:r>
            <a:endParaRPr b="1" sz="800">
              <a:solidFill>
                <a:schemeClr val="dk2"/>
              </a:solidFill>
              <a:latin typeface="Roboto"/>
              <a:ea typeface="Roboto"/>
              <a:cs typeface="Roboto"/>
              <a:sym typeface="Roboto"/>
            </a:endParaRPr>
          </a:p>
        </p:txBody>
      </p:sp>
      <p:sp>
        <p:nvSpPr>
          <p:cNvPr id="295" name="Google Shape;295;p23"/>
          <p:cNvSpPr txBox="1"/>
          <p:nvPr/>
        </p:nvSpPr>
        <p:spPr>
          <a:xfrm>
            <a:off x="246274" y="4455575"/>
            <a:ext cx="6515400" cy="357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fr" sz="1100">
                <a:solidFill>
                  <a:schemeClr val="dk1"/>
                </a:solidFill>
                <a:latin typeface="Roboto"/>
                <a:ea typeface="Roboto"/>
                <a:cs typeface="Roboto"/>
                <a:sym typeface="Roboto"/>
              </a:rPr>
              <a:t>*Pathways for a track should be completed in order, since the concepts build on each other.</a:t>
            </a:r>
            <a:endParaRPr sz="1100">
              <a:solidFill>
                <a:schemeClr val="dk1"/>
              </a:solidFill>
              <a:latin typeface="Roboto"/>
              <a:ea typeface="Roboto"/>
              <a:cs typeface="Roboto"/>
              <a:sym typeface="Roboto"/>
            </a:endParaRPr>
          </a:p>
        </p:txBody>
      </p:sp>
      <p:sp>
        <p:nvSpPr>
          <p:cNvPr id="296" name="Google Shape;296;p23"/>
          <p:cNvSpPr txBox="1"/>
          <p:nvPr>
            <p:ph type="title"/>
          </p:nvPr>
        </p:nvSpPr>
        <p:spPr>
          <a:xfrm>
            <a:off x="6930225" y="3809600"/>
            <a:ext cx="2185500" cy="434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fr" sz="1100">
                <a:latin typeface="Roboto"/>
                <a:ea typeface="Roboto"/>
                <a:cs typeface="Roboto"/>
                <a:sym typeface="Roboto"/>
              </a:rPr>
              <a:t>Sessions can be hosted on a full weekend day, weekend days back-to-back, weekday nights, on a weekly basis, etc..</a:t>
            </a:r>
            <a:endParaRPr sz="1100">
              <a:latin typeface="Roboto"/>
              <a:ea typeface="Roboto"/>
              <a:cs typeface="Roboto"/>
              <a:sym typeface="Roboto"/>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0" name="Shape 300"/>
        <p:cNvGrpSpPr/>
        <p:nvPr/>
      </p:nvGrpSpPr>
      <p:grpSpPr>
        <a:xfrm>
          <a:off x="0" y="0"/>
          <a:ext cx="0" cy="0"/>
          <a:chOff x="0" y="0"/>
          <a:chExt cx="0" cy="0"/>
        </a:xfrm>
      </p:grpSpPr>
      <p:sp>
        <p:nvSpPr>
          <p:cNvPr id="301" name="Google Shape;301;p24"/>
          <p:cNvSpPr txBox="1"/>
          <p:nvPr>
            <p:ph type="title"/>
          </p:nvPr>
        </p:nvSpPr>
        <p:spPr>
          <a:xfrm>
            <a:off x="286950" y="1903275"/>
            <a:ext cx="5496600" cy="786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fr"/>
              <a:t>Logistics</a:t>
            </a:r>
            <a:endParaRPr/>
          </a:p>
        </p:txBody>
      </p:sp>
      <p:sp>
        <p:nvSpPr>
          <p:cNvPr id="302" name="Google Shape;302;p24"/>
          <p:cNvSpPr txBox="1"/>
          <p:nvPr>
            <p:ph idx="1" type="subTitle"/>
          </p:nvPr>
        </p:nvSpPr>
        <p:spPr>
          <a:xfrm>
            <a:off x="286950" y="2677725"/>
            <a:ext cx="7516200" cy="562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fr"/>
              <a:t>Tips on planning and</a:t>
            </a:r>
            <a:endParaRPr/>
          </a:p>
          <a:p>
            <a:pPr indent="0" lvl="0" marL="0" rtl="0" algn="l">
              <a:spcBef>
                <a:spcPts val="0"/>
              </a:spcBef>
              <a:spcAft>
                <a:spcPts val="0"/>
              </a:spcAft>
              <a:buNone/>
            </a:pPr>
            <a:r>
              <a:rPr lang="fr"/>
              <a:t>running a successful event</a:t>
            </a:r>
            <a:endParaRPr/>
          </a:p>
          <a:p>
            <a:pPr indent="0" lvl="0" marL="0" rtl="0" algn="l">
              <a:spcBef>
                <a:spcPts val="0"/>
              </a:spcBef>
              <a:spcAft>
                <a:spcPts val="0"/>
              </a:spcAft>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name="Android Enterprise template 2019">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